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9" r:id="rId5"/>
    <p:sldMasterId id="2147483698" r:id="rId6"/>
  </p:sldMasterIdLst>
  <p:notesMasterIdLst>
    <p:notesMasterId r:id="rId12"/>
  </p:notesMasterIdLst>
  <p:sldIdLst>
    <p:sldId id="325" r:id="rId7"/>
    <p:sldId id="360" r:id="rId8"/>
    <p:sldId id="2147482585" r:id="rId9"/>
    <p:sldId id="306" r:id="rId10"/>
    <p:sldId id="30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DA8D44-D231-408A-BC64-BE05806590CB}" v="1" dt="2025-06-06T15:30:06.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2" autoAdjust="0"/>
    <p:restoredTop sz="94660"/>
  </p:normalViewPr>
  <p:slideViewPr>
    <p:cSldViewPr snapToGrid="0">
      <p:cViewPr varScale="1">
        <p:scale>
          <a:sx n="101" d="100"/>
          <a:sy n="101" d="100"/>
        </p:scale>
        <p:origin x="168" y="2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theme" Target="theme/theme1.xml"/><Relationship Id="rId10" Type="http://schemas.openxmlformats.org/officeDocument/2006/relationships/slide" Target="slides/slide4.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DB82D-A4AE-4E8C-83B9-D0022A2D39FD}" type="datetimeFigureOut">
              <a:rPr lang="en-GB" smtClean="0"/>
              <a:t>10/06/2025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6AA50-7623-4626-A6F5-73C7E9C2E5D9}" type="slidenum">
              <a:rPr lang="en-GB" smtClean="0"/>
              <a:t>‹#›</a:t>
            </a:fld>
            <a:endParaRPr lang="en-GB"/>
          </a:p>
        </p:txBody>
      </p:sp>
    </p:spTree>
    <p:extLst>
      <p:ext uri="{BB962C8B-B14F-4D97-AF65-F5344CB8AC3E}">
        <p14:creationId xmlns:p14="http://schemas.microsoft.com/office/powerpoint/2010/main" val="260292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0D821-9D5B-F626-561F-C1E2D85BE6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FD4D5A-65A5-3FFF-1844-281D8A9C27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7CDF1F-4D39-3981-5B08-28D325780933}"/>
              </a:ext>
            </a:extLst>
          </p:cNvPr>
          <p:cNvSpPr>
            <a:spLocks noGrp="1"/>
          </p:cNvSpPr>
          <p:nvPr>
            <p:ph type="body" idx="1"/>
          </p:nvPr>
        </p:nvSpPr>
        <p:spPr/>
        <p:txBody>
          <a:bodyPr/>
          <a:lstStyle/>
          <a:p>
            <a:pPr>
              <a:lnSpc>
                <a:spcPct val="107000"/>
              </a:lnSpc>
            </a:pPr>
            <a:r>
              <a:rPr lang="en-US" sz="1200" b="0" i="0" kern="1200">
                <a:solidFill>
                  <a:schemeClr val="tx1"/>
                </a:solidFill>
                <a:effectLst/>
                <a:latin typeface="+mn-lt"/>
                <a:ea typeface="+mn-ea"/>
                <a:cs typeface="+mn-cs"/>
              </a:rPr>
              <a:t>Azure AI Foundry is a flexible, secure platform of services that empowers enterprises, start-ups and software developer companies to create the future of AI. Use developer tools you already know – GitHub, Visual Studio, and Copilot Studio - to build powerful solutions that </a:t>
            </a:r>
            <a:r>
              <a:rPr lang="en-US"/>
              <a:t>can </a:t>
            </a:r>
            <a:r>
              <a:rPr lang="en-US" sz="1200" b="0" i="0" kern="1200">
                <a:solidFill>
                  <a:schemeClr val="tx1"/>
                </a:solidFill>
                <a:effectLst/>
                <a:latin typeface="+mn-lt"/>
                <a:ea typeface="+mn-ea"/>
                <a:cs typeface="+mn-cs"/>
              </a:rPr>
              <a:t>optimize call center performance, analyze data, improve product discovery, validate code, automate workflows, and more. Azure AI Foundry brings models, agents, tools, and more into one unified experience. Access services through a developer-friendly portal, unified SDK, and APIs. Ship faster with quick-start templates. Deploy models to run anywhere. Experiment with continuous feedback loops. Scale to deliver agents that optimize workflows with confidence. </a:t>
            </a:r>
            <a:endParaRPr lang="en-US" sz="1800">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EFBA624-05EB-EB07-8692-B9556E94E891}"/>
              </a:ext>
            </a:extLst>
          </p:cNvPr>
          <p:cNvSpPr>
            <a:spLocks noGrp="1"/>
          </p:cNvSpPr>
          <p:nvPr>
            <p:ph type="sldNum" sz="quarter" idx="5"/>
          </p:nvPr>
        </p:nvSpPr>
        <p:spPr/>
        <p:txBody>
          <a:bodyPr/>
          <a:lstStyle/>
          <a:p>
            <a:pPr marL="0" marR="0" lvl="0" indent="0" algn="r" defTabSz="897575"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89757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197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9FAE-3428-A3A3-5F11-313A0F7557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D5A8A9-5D7A-E772-27F3-B942BB9AEA4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845404-1BCF-D9B5-FF6C-2CE55FADE924}"/>
              </a:ext>
            </a:extLst>
          </p:cNvPr>
          <p:cNvSpPr>
            <a:spLocks noGrp="1"/>
          </p:cNvSpPr>
          <p:nvPr>
            <p:ph type="body" idx="1"/>
          </p:nvPr>
        </p:nvSpPr>
        <p:spPr/>
        <p:txBody>
          <a:bodyPr/>
          <a:lstStyle/>
          <a:p>
            <a:pPr>
              <a:lnSpc>
                <a:spcPct val="107000"/>
              </a:lnSpc>
            </a:pPr>
            <a:r>
              <a:rPr lang="en-US" sz="900" b="0" i="0" kern="1200">
                <a:solidFill>
                  <a:schemeClr val="tx1"/>
                </a:solidFill>
                <a:effectLst/>
                <a:latin typeface="+mn-lt"/>
                <a:ea typeface="+mn-ea"/>
                <a:cs typeface="+mn-cs"/>
              </a:rPr>
              <a:t>Azure AI Foundry is a flexible, secure platform of services that empowers enterprises, start-ups and software developer companies to create the future of AI. Use developer tools you already know – GitHub, Visual Studio, and Copilot Studio - to build powerful solutions that </a:t>
            </a:r>
            <a:r>
              <a:rPr lang="en-US" sz="900"/>
              <a:t>can optimize</a:t>
            </a:r>
            <a:r>
              <a:rPr lang="en-US" sz="900" b="0" i="0" kern="1200">
                <a:solidFill>
                  <a:schemeClr val="tx1"/>
                </a:solidFill>
                <a:effectLst/>
                <a:latin typeface="+mn-lt"/>
                <a:ea typeface="+mn-ea"/>
                <a:cs typeface="+mn-cs"/>
              </a:rPr>
              <a:t> call center performance, analyze data, improve product discovery, validate code, automate workflows, and more. Azure AI Foundry brings models, agents, tools, and more into one unified experience. Access services through a developer-friendly portal, unified SDK, and APIs. Ship faster with quick-start templates. Deploy models to run anywhere. Experiment with continuous feedback loops. Scale to deliver agents that optimize workflows with confidence. </a:t>
            </a:r>
            <a:endParaRPr lang="en-US" sz="1100">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9CED8F6-4EFC-29AA-3045-DAA2D973CF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860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88E40-3269-D958-3E27-AD9F303001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25BC9-0E4B-A044-C47D-970D7BFE9F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276B3F-8BDF-A3B4-28EB-42D566AD5FA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D10ECE3-8F19-790A-22C9-88BB18DAB75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0730ADE-8C94-D70B-F8F7-8D31B726114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90539D-70F9-5CDC-E382-B199FBDDD3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6/10/2025 8:59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ADD46C-41FD-931E-D7FA-7F7052740EE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889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6664-5199-450D-EFB2-B1CE12637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DD97B-CBB8-B4DB-2AEB-E8B6688B8B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B7F89-2212-41DD-A649-5B9C13244F7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B44231EC-92E7-6CED-0524-7CABD7A5A7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1F1C9-24A1-4BDE-A1D9-4B1B17B812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3969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8D1AB-C8DA-9907-8831-D4B8BDEB8D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E650B4-10E9-6964-6E1C-5845AF004C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C632BD-F123-4BC5-2ECB-E40F316F2B1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B9279C2-7EA3-F56E-41BE-B11E861F667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F1F1C9-24A1-4BDE-A1D9-4B1B17B812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72862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 Id="rId5" Type="http://schemas.microsoft.com/office/2007/relationships/hdphoto" Target="../media/hdphoto2.wdp"/><Relationship Id="rId4"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2.xml"/><Relationship Id="rId4" Type="http://schemas.openxmlformats.org/officeDocument/2006/relationships/image" Target="../media/image27.jpe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B78E58A-F050-2D4C-8CDE-EE12DA3AD333}"/>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5" name="Picture 4" descr="A close up of a sign&#10;&#10;AI-generated content may be incorrect.">
            <a:extLst>
              <a:ext uri="{FF2B5EF4-FFF2-40B4-BE49-F238E27FC236}">
                <a16:creationId xmlns:a16="http://schemas.microsoft.com/office/drawing/2014/main" id="{8DBF2036-0A95-6172-2982-A3932BB20C65}"/>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7" name="MS logo white - EMF" descr="Microsoft logo white text version">
            <a:extLst>
              <a:ext uri="{FF2B5EF4-FFF2-40B4-BE49-F238E27FC236}">
                <a16:creationId xmlns:a16="http://schemas.microsoft.com/office/drawing/2014/main" id="{0F892706-E514-9308-1054-E66D5F130540}"/>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798683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6328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6624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51709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70883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60086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51852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475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heme 3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58E24D2-84FD-0797-B2A8-AA4E2A0C3BB5}"/>
              </a:ext>
            </a:extLst>
          </p:cNvPr>
          <p:cNvGrpSpPr>
            <a:grpSpLocks noChangeAspect="1"/>
          </p:cNvGrpSpPr>
          <p:nvPr userDrawn="1"/>
        </p:nvGrpSpPr>
        <p:grpSpPr>
          <a:xfrm>
            <a:off x="0" y="-1104105"/>
            <a:ext cx="1625600" cy="914400"/>
            <a:chOff x="0" y="0"/>
            <a:chExt cx="38404800" cy="12801600"/>
          </a:xfrm>
        </p:grpSpPr>
        <p:sp>
          <p:nvSpPr>
            <p:cNvPr id="15" name="Rectangle 14">
              <a:hlinkClick r:id="" action="ppaction://noaction"/>
              <a:extLst>
                <a:ext uri="{FF2B5EF4-FFF2-40B4-BE49-F238E27FC236}">
                  <a16:creationId xmlns:a16="http://schemas.microsoft.com/office/drawing/2014/main" id="{92779643-5AB6-8F0E-2614-26D2926F70BF}"/>
                </a:ext>
              </a:extLst>
            </p:cNvPr>
            <p:cNvSpPr/>
            <p:nvPr userDrawn="1"/>
          </p:nvSpPr>
          <p:spPr bwMode="auto">
            <a:xfrm>
              <a:off x="0" y="0"/>
              <a:ext cx="38404800"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6" name="Picture 15" descr="A white background with light&#10;&#10;Description automatically generated">
              <a:extLst>
                <a:ext uri="{FF2B5EF4-FFF2-40B4-BE49-F238E27FC236}">
                  <a16:creationId xmlns:a16="http://schemas.microsoft.com/office/drawing/2014/main" id="{2BA5F44E-1CD1-6C52-3624-468DC08FCD2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9" b="40594"/>
            <a:stretch/>
          </p:blipFill>
          <p:spPr>
            <a:xfrm>
              <a:off x="0" y="0"/>
              <a:ext cx="38404800" cy="12801600"/>
            </a:xfrm>
            <a:prstGeom prst="rect">
              <a:avLst/>
            </a:prstGeom>
          </p:spPr>
        </p:pic>
        <p:sp>
          <p:nvSpPr>
            <p:cNvPr id="17" name="Rectangle 16">
              <a:hlinkClick r:id="" action="ppaction://noaction"/>
              <a:extLst>
                <a:ext uri="{FF2B5EF4-FFF2-40B4-BE49-F238E27FC236}">
                  <a16:creationId xmlns:a16="http://schemas.microsoft.com/office/drawing/2014/main" id="{B7B5FC0A-F698-FF1E-492D-E8CA7F6C2404}"/>
                </a:ext>
              </a:extLst>
            </p:cNvPr>
            <p:cNvSpPr/>
            <p:nvPr userDrawn="1"/>
          </p:nvSpPr>
          <p:spPr bwMode="auto">
            <a:xfrm>
              <a:off x="0" y="0"/>
              <a:ext cx="38404800" cy="12801600"/>
            </a:xfrm>
            <a:prstGeom prst="rect">
              <a:avLst/>
            </a:prstGeom>
            <a:gradFill flip="none" rotWithShape="1">
              <a:gsLst>
                <a:gs pos="0">
                  <a:srgbClr val="F65567">
                    <a:alpha val="33000"/>
                  </a:srgbClr>
                </a:gs>
                <a:gs pos="58000">
                  <a:srgbClr val="238CD9">
                    <a:alpha val="33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78251426"/>
      </p:ext>
    </p:extLst>
  </p:cSld>
  <p:clrMapOvr>
    <a:masterClrMapping/>
  </p:clrMapOvr>
  <p:transition>
    <p:fade/>
  </p:transition>
  <p:extLst>
    <p:ext uri="{DCECCB84-F9BA-43D5-87BE-67443E8EF086}">
      <p15:sldGuideLst xmlns:p15="http://schemas.microsoft.com/office/powerpoint/2012/main">
        <p15:guide id="7" pos="1248">
          <p15:clr>
            <a:srgbClr val="A4A3A4"/>
          </p15:clr>
        </p15:guide>
        <p15:guide id="26" pos="11478">
          <p15:clr>
            <a:srgbClr val="A4A3A4"/>
          </p15:clr>
        </p15:guide>
        <p15:guide id="27" pos="11712">
          <p15:clr>
            <a:srgbClr val="A4A3A4"/>
          </p15:clr>
        </p15:guide>
        <p15:guide id="28" pos="1482">
          <p15:clr>
            <a:srgbClr val="A4A3A4"/>
          </p15:clr>
        </p15:guide>
        <p15:guide id="29" pos="10686">
          <p15:clr>
            <a:srgbClr val="A4A3A4"/>
          </p15:clr>
        </p15:guide>
        <p15:guide id="31" pos="9666">
          <p15:clr>
            <a:srgbClr val="A4A3A4"/>
          </p15:clr>
        </p15:guide>
        <p15:guide id="32" pos="9432">
          <p15:clr>
            <a:srgbClr val="A4A3A4"/>
          </p15:clr>
        </p15:guide>
        <p15:guide id="33" pos="8640">
          <p15:clr>
            <a:srgbClr val="A4A3A4"/>
          </p15:clr>
        </p15:guide>
        <p15:guide id="34" pos="8412">
          <p15:clr>
            <a:srgbClr val="A4A3A4"/>
          </p15:clr>
        </p15:guide>
        <p15:guide id="35" pos="7620">
          <p15:clr>
            <a:srgbClr val="A4A3A4"/>
          </p15:clr>
        </p15:guide>
        <p15:guide id="36" pos="7392">
          <p15:clr>
            <a:srgbClr val="A4A3A4"/>
          </p15:clr>
        </p15:guide>
        <p15:guide id="37" pos="6594">
          <p15:clr>
            <a:srgbClr val="A4A3A4"/>
          </p15:clr>
        </p15:guide>
        <p15:guide id="38" pos="6366">
          <p15:clr>
            <a:srgbClr val="A4A3A4"/>
          </p15:clr>
        </p15:guide>
        <p15:guide id="39" pos="5568">
          <p15:clr>
            <a:srgbClr val="A4A3A4"/>
          </p15:clr>
        </p15:guide>
        <p15:guide id="40" pos="5340">
          <p15:clr>
            <a:srgbClr val="A4A3A4"/>
          </p15:clr>
        </p15:guide>
        <p15:guide id="41" pos="4548">
          <p15:clr>
            <a:srgbClr val="A4A3A4"/>
          </p15:clr>
        </p15:guide>
        <p15:guide id="42" pos="4320">
          <p15:clr>
            <a:srgbClr val="A4A3A4"/>
          </p15:clr>
        </p15:guide>
        <p15:guide id="43" pos="3528">
          <p15:clr>
            <a:srgbClr val="A4A3A4"/>
          </p15:clr>
        </p15:guide>
        <p15:guide id="44" pos="3294">
          <p15:clr>
            <a:srgbClr val="A4A3A4"/>
          </p15:clr>
        </p15:guide>
        <p15:guide id="46" pos="2274">
          <p15:clr>
            <a:srgbClr val="A4A3A4"/>
          </p15:clr>
        </p15:guide>
        <p15:guide id="47" orient="horz" pos="1272">
          <p15:clr>
            <a:srgbClr val="5ACBF0"/>
          </p15:clr>
        </p15:guide>
        <p15:guide id="48" orient="horz" pos="906">
          <p15:clr>
            <a:srgbClr val="5ACBF0"/>
          </p15:clr>
        </p15:guide>
        <p15:guide id="49" pos="10452">
          <p15:clr>
            <a:srgbClr val="A4A3A4"/>
          </p15:clr>
        </p15:guide>
        <p15:guide id="50" pos="2508">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4981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eme 1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1D2CF9-0AFC-3E03-6799-95BE07C43FC3}"/>
              </a:ext>
            </a:extLst>
          </p:cNvPr>
          <p:cNvGrpSpPr>
            <a:grpSpLocks noChangeAspect="1"/>
          </p:cNvGrpSpPr>
          <p:nvPr userDrawn="1"/>
        </p:nvGrpSpPr>
        <p:grpSpPr>
          <a:xfrm>
            <a:off x="0" y="-1104106"/>
            <a:ext cx="1625600" cy="914401"/>
            <a:chOff x="-41249599" y="-11582401"/>
            <a:chExt cx="139628880" cy="46542967"/>
          </a:xfrm>
        </p:grpSpPr>
        <p:sp>
          <p:nvSpPr>
            <p:cNvPr id="3" name="Rectangle 2">
              <a:extLst>
                <a:ext uri="{FF2B5EF4-FFF2-40B4-BE49-F238E27FC236}">
                  <a16:creationId xmlns:a16="http://schemas.microsoft.com/office/drawing/2014/main" id="{CC400AB9-8786-5755-E847-9AC3FB0CBB94}"/>
                </a:ext>
              </a:extLst>
            </p:cNvPr>
            <p:cNvSpPr>
              <a:spLocks noChangeAspect="1"/>
            </p:cNvSpPr>
            <p:nvPr userDrawn="1"/>
          </p:nvSpPr>
          <p:spPr bwMode="auto">
            <a:xfrm>
              <a:off x="-41249599" y="-11582401"/>
              <a:ext cx="139628880" cy="4654296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222028" fontAlgn="base">
                <a:spcBef>
                  <a:spcPct val="0"/>
                </a:spcBef>
                <a:spcAft>
                  <a:spcPct val="0"/>
                </a:spcAft>
              </a:pPr>
              <a:endParaRPr lang="en-US" sz="476"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1D261360-8A6B-AB9F-8AD1-8BC8FE316A2C}"/>
                </a:ext>
              </a:extLst>
            </p:cNvPr>
            <p:cNvPicPr>
              <a:picLocks noChangeAspect="1"/>
            </p:cNvPicPr>
            <p:nvPr/>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7" b="40595"/>
            <a:stretch/>
          </p:blipFill>
          <p:spPr>
            <a:xfrm>
              <a:off x="-41249599" y="-11582401"/>
              <a:ext cx="139628880" cy="46542967"/>
            </a:xfrm>
            <a:prstGeom prst="rect">
              <a:avLst/>
            </a:prstGeom>
          </p:spPr>
        </p:pic>
        <p:sp>
          <p:nvSpPr>
            <p:cNvPr id="5" name="Rectangle 4">
              <a:hlinkClick r:id="" action="ppaction://noaction"/>
              <a:extLst>
                <a:ext uri="{FF2B5EF4-FFF2-40B4-BE49-F238E27FC236}">
                  <a16:creationId xmlns:a16="http://schemas.microsoft.com/office/drawing/2014/main" id="{F2CFAADE-F175-5A20-0C7B-7CC34561FDA6}"/>
                </a:ext>
              </a:extLst>
            </p:cNvPr>
            <p:cNvSpPr>
              <a:spLocks noChangeAspect="1"/>
            </p:cNvSpPr>
            <p:nvPr userDrawn="1"/>
          </p:nvSpPr>
          <p:spPr bwMode="auto">
            <a:xfrm>
              <a:off x="-41249599" y="-11582401"/>
              <a:ext cx="139628880" cy="46542967"/>
            </a:xfrm>
            <a:prstGeom prst="rect">
              <a:avLst/>
            </a:prstGeom>
            <a:gradFill flip="none" rotWithShape="1">
              <a:gsLst>
                <a:gs pos="0">
                  <a:srgbClr val="FFBAA8">
                    <a:lumMod val="75000"/>
                    <a:lumOff val="25000"/>
                    <a:alpha val="45000"/>
                  </a:srgbClr>
                </a:gs>
                <a:gs pos="44000">
                  <a:srgbClr val="CBCCCA">
                    <a:alpha val="45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703397938"/>
      </p:ext>
    </p:extLst>
  </p:cSld>
  <p:clrMapOvr>
    <a:masterClrMapping/>
  </p:clrMapOvr>
  <p:transition>
    <p:fade/>
  </p:transition>
  <p:extLst>
    <p:ext uri="{DCECCB84-F9BA-43D5-87BE-67443E8EF086}">
      <p15:sldGuideLst xmlns:p15="http://schemas.microsoft.com/office/powerpoint/2012/main">
        <p15:guide id="26" pos="6802">
          <p15:clr>
            <a:srgbClr val="A4A3A4"/>
          </p15:clr>
        </p15:guide>
        <p15:guide id="27" pos="6940">
          <p15:clr>
            <a:srgbClr val="A4A3A4"/>
          </p15:clr>
        </p15:guide>
        <p15:guide id="28" pos="740">
          <p15:clr>
            <a:srgbClr val="A4A3A4"/>
          </p15:clr>
        </p15:guide>
        <p15:guide id="29" pos="6332">
          <p15:clr>
            <a:srgbClr val="A4A3A4"/>
          </p15:clr>
        </p15:guide>
        <p15:guide id="31" pos="5728">
          <p15:clr>
            <a:srgbClr val="A4A3A4"/>
          </p15:clr>
        </p15:guide>
        <p15:guide id="32" pos="5589">
          <p15:clr>
            <a:srgbClr val="A4A3A4"/>
          </p15:clr>
        </p15:guide>
        <p15:guide id="33" pos="5120">
          <p15:clr>
            <a:srgbClr val="A4A3A4"/>
          </p15:clr>
        </p15:guide>
        <p15:guide id="34" pos="4985">
          <p15:clr>
            <a:srgbClr val="A4A3A4"/>
          </p15:clr>
        </p15:guide>
        <p15:guide id="35" pos="4516">
          <p15:clr>
            <a:srgbClr val="A4A3A4"/>
          </p15:clr>
        </p15:guide>
        <p15:guide id="36" pos="4380">
          <p15:clr>
            <a:srgbClr val="A4A3A4"/>
          </p15:clr>
        </p15:guide>
        <p15:guide id="37" pos="3908">
          <p15:clr>
            <a:srgbClr val="A4A3A4"/>
          </p15:clr>
        </p15:guide>
        <p15:guide id="38" pos="3772">
          <p15:clr>
            <a:srgbClr val="A4A3A4"/>
          </p15:clr>
        </p15:guide>
        <p15:guide id="39" pos="3300">
          <p15:clr>
            <a:srgbClr val="A4A3A4"/>
          </p15:clr>
        </p15:guide>
        <p15:guide id="40" pos="3164">
          <p15:clr>
            <a:srgbClr val="A4A3A4"/>
          </p15:clr>
        </p15:guide>
        <p15:guide id="41" pos="2695">
          <p15:clr>
            <a:srgbClr val="A4A3A4"/>
          </p15:clr>
        </p15:guide>
        <p15:guide id="42" pos="2560">
          <p15:clr>
            <a:srgbClr val="A4A3A4"/>
          </p15:clr>
        </p15:guide>
        <p15:guide id="43" pos="2091">
          <p15:clr>
            <a:srgbClr val="A4A3A4"/>
          </p15:clr>
        </p15:guide>
        <p15:guide id="44" pos="1952">
          <p15:clr>
            <a:srgbClr val="A4A3A4"/>
          </p15:clr>
        </p15:guide>
        <p15:guide id="46" pos="1348">
          <p15:clr>
            <a:srgbClr val="A4A3A4"/>
          </p15:clr>
        </p15:guide>
        <p15:guide id="48" orient="horz" pos="1272">
          <p15:clr>
            <a:srgbClr val="5ACBF0"/>
          </p15:clr>
        </p15:guide>
        <p15:guide id="49" orient="horz" pos="906">
          <p15:clr>
            <a:srgbClr val="5ACBF0"/>
          </p15:clr>
        </p15:guide>
        <p15:guide id="51" pos="1486">
          <p15:clr>
            <a:srgbClr val="A4A3A4"/>
          </p15:clr>
        </p15:guide>
        <p15:guide id="52" pos="6194">
          <p15:clr>
            <a:srgbClr val="A4A3A4"/>
          </p15:clr>
        </p15:guide>
        <p15:guide id="55" pos="878">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56992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eme 2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4895DBD-540F-7FFD-F014-0A0D187413B6}"/>
              </a:ext>
            </a:extLst>
          </p:cNvPr>
          <p:cNvGrpSpPr>
            <a:grpSpLocks noChangeAspect="1"/>
          </p:cNvGrpSpPr>
          <p:nvPr userDrawn="1"/>
        </p:nvGrpSpPr>
        <p:grpSpPr>
          <a:xfrm>
            <a:off x="0" y="-1104105"/>
            <a:ext cx="1625600" cy="914400"/>
            <a:chOff x="0" y="0"/>
            <a:chExt cx="38404800" cy="12801600"/>
          </a:xfrm>
        </p:grpSpPr>
        <p:sp>
          <p:nvSpPr>
            <p:cNvPr id="9" name="Rectangle 8">
              <a:hlinkClick r:id="" action="ppaction://noaction"/>
              <a:extLst>
                <a:ext uri="{FF2B5EF4-FFF2-40B4-BE49-F238E27FC236}">
                  <a16:creationId xmlns:a16="http://schemas.microsoft.com/office/drawing/2014/main" id="{E27E4C81-16D5-9CF8-0028-00AF25DC32F6}"/>
                </a:ext>
              </a:extLst>
            </p:cNvPr>
            <p:cNvSpPr/>
            <p:nvPr userDrawn="1"/>
          </p:nvSpPr>
          <p:spPr bwMode="auto">
            <a:xfrm>
              <a:off x="0" y="0"/>
              <a:ext cx="38404800" cy="12801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2" name="Picture 11" descr="A white background with light&#10;&#10;Description automatically generated">
              <a:extLst>
                <a:ext uri="{FF2B5EF4-FFF2-40B4-BE49-F238E27FC236}">
                  <a16:creationId xmlns:a16="http://schemas.microsoft.com/office/drawing/2014/main" id="{953FBA53-3418-41BF-92D9-4CED13DDA01B}"/>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9" b="40594"/>
            <a:stretch/>
          </p:blipFill>
          <p:spPr>
            <a:xfrm>
              <a:off x="0" y="0"/>
              <a:ext cx="38404800" cy="12801596"/>
            </a:xfrm>
            <a:prstGeom prst="rect">
              <a:avLst/>
            </a:prstGeom>
          </p:spPr>
        </p:pic>
        <p:sp>
          <p:nvSpPr>
            <p:cNvPr id="13" name="Rectangle 12">
              <a:hlinkClick r:id="" action="ppaction://noaction"/>
              <a:extLst>
                <a:ext uri="{FF2B5EF4-FFF2-40B4-BE49-F238E27FC236}">
                  <a16:creationId xmlns:a16="http://schemas.microsoft.com/office/drawing/2014/main" id="{97731F3C-FF24-4844-5B99-57A2869B7D88}"/>
                </a:ext>
              </a:extLst>
            </p:cNvPr>
            <p:cNvSpPr/>
            <p:nvPr userDrawn="1"/>
          </p:nvSpPr>
          <p:spPr bwMode="auto">
            <a:xfrm>
              <a:off x="0" y="8"/>
              <a:ext cx="38404800" cy="12801592"/>
            </a:xfrm>
            <a:prstGeom prst="rect">
              <a:avLst/>
            </a:prstGeom>
            <a:gradFill flip="none" rotWithShape="1">
              <a:gsLst>
                <a:gs pos="0">
                  <a:srgbClr val="FFCE4C">
                    <a:alpha val="35000"/>
                  </a:srgbClr>
                </a:gs>
                <a:gs pos="45000">
                  <a:srgbClr val="41AFA1">
                    <a:alpha val="35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472237740"/>
      </p:ext>
    </p:extLst>
  </p:cSld>
  <p:clrMapOvr>
    <a:masterClrMapping/>
  </p:clrMapOvr>
  <p:transition>
    <p:fade/>
  </p:transition>
  <p:extLst>
    <p:ext uri="{DCECCB84-F9BA-43D5-87BE-67443E8EF086}">
      <p15:sldGuideLst xmlns:p15="http://schemas.microsoft.com/office/powerpoint/2012/main">
        <p15:guide id="7" pos="740">
          <p15:clr>
            <a:srgbClr val="A4A3A4"/>
          </p15:clr>
        </p15:guide>
        <p15:guide id="26" pos="6802">
          <p15:clr>
            <a:srgbClr val="A4A3A4"/>
          </p15:clr>
        </p15:guide>
        <p15:guide id="27" pos="6940">
          <p15:clr>
            <a:srgbClr val="A4A3A4"/>
          </p15:clr>
        </p15:guide>
        <p15:guide id="28" pos="878">
          <p15:clr>
            <a:srgbClr val="A4A3A4"/>
          </p15:clr>
        </p15:guide>
        <p15:guide id="29" pos="6332">
          <p15:clr>
            <a:srgbClr val="A4A3A4"/>
          </p15:clr>
        </p15:guide>
        <p15:guide id="31" pos="5728">
          <p15:clr>
            <a:srgbClr val="A4A3A4"/>
          </p15:clr>
        </p15:guide>
        <p15:guide id="32" pos="5589">
          <p15:clr>
            <a:srgbClr val="A4A3A4"/>
          </p15:clr>
        </p15:guide>
        <p15:guide id="33" pos="5120">
          <p15:clr>
            <a:srgbClr val="A4A3A4"/>
          </p15:clr>
        </p15:guide>
        <p15:guide id="34" pos="4985">
          <p15:clr>
            <a:srgbClr val="A4A3A4"/>
          </p15:clr>
        </p15:guide>
        <p15:guide id="35" pos="4516">
          <p15:clr>
            <a:srgbClr val="A4A3A4"/>
          </p15:clr>
        </p15:guide>
        <p15:guide id="36" pos="4380">
          <p15:clr>
            <a:srgbClr val="A4A3A4"/>
          </p15:clr>
        </p15:guide>
        <p15:guide id="37" pos="3908">
          <p15:clr>
            <a:srgbClr val="A4A3A4"/>
          </p15:clr>
        </p15:guide>
        <p15:guide id="38" pos="3772">
          <p15:clr>
            <a:srgbClr val="A4A3A4"/>
          </p15:clr>
        </p15:guide>
        <p15:guide id="39" pos="3300">
          <p15:clr>
            <a:srgbClr val="A4A3A4"/>
          </p15:clr>
        </p15:guide>
        <p15:guide id="40" pos="3164">
          <p15:clr>
            <a:srgbClr val="A4A3A4"/>
          </p15:clr>
        </p15:guide>
        <p15:guide id="41" pos="2695">
          <p15:clr>
            <a:srgbClr val="A4A3A4"/>
          </p15:clr>
        </p15:guide>
        <p15:guide id="42" pos="2560">
          <p15:clr>
            <a:srgbClr val="A4A3A4"/>
          </p15:clr>
        </p15:guide>
        <p15:guide id="43" pos="2091">
          <p15:clr>
            <a:srgbClr val="A4A3A4"/>
          </p15:clr>
        </p15:guide>
        <p15:guide id="44" pos="1952">
          <p15:clr>
            <a:srgbClr val="A4A3A4"/>
          </p15:clr>
        </p15:guide>
        <p15:guide id="46" pos="1348">
          <p15:clr>
            <a:srgbClr val="A4A3A4"/>
          </p15:clr>
        </p15:guide>
        <p15:guide id="47" orient="horz" pos="1272">
          <p15:clr>
            <a:srgbClr val="5ACBF0"/>
          </p15:clr>
        </p15:guide>
        <p15:guide id="48" orient="horz" pos="906">
          <p15:clr>
            <a:srgbClr val="5ACBF0"/>
          </p15:clr>
        </p15:guide>
        <p15:guide id="49" pos="6194">
          <p15:clr>
            <a:srgbClr val="A4A3A4"/>
          </p15:clr>
        </p15:guide>
        <p15:guide id="50" pos="1486">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eme 3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836624"/>
      </p:ext>
    </p:extLst>
  </p:cSld>
  <p:clrMapOvr>
    <a:masterClrMapping/>
  </p:clrMapOvr>
  <p:transition>
    <p:fade/>
  </p:transition>
  <p:extLst>
    <p:ext uri="{DCECCB84-F9BA-43D5-87BE-67443E8EF086}">
      <p15:sldGuideLst xmlns:p15="http://schemas.microsoft.com/office/powerpoint/2012/main">
        <p15:guide id="7" pos="740">
          <p15:clr>
            <a:srgbClr val="A4A3A4"/>
          </p15:clr>
        </p15:guide>
        <p15:guide id="26" pos="6802">
          <p15:clr>
            <a:srgbClr val="A4A3A4"/>
          </p15:clr>
        </p15:guide>
        <p15:guide id="27" pos="6940">
          <p15:clr>
            <a:srgbClr val="A4A3A4"/>
          </p15:clr>
        </p15:guide>
        <p15:guide id="28" pos="878">
          <p15:clr>
            <a:srgbClr val="A4A3A4"/>
          </p15:clr>
        </p15:guide>
        <p15:guide id="29" pos="6332">
          <p15:clr>
            <a:srgbClr val="A4A3A4"/>
          </p15:clr>
        </p15:guide>
        <p15:guide id="31" pos="5728">
          <p15:clr>
            <a:srgbClr val="A4A3A4"/>
          </p15:clr>
        </p15:guide>
        <p15:guide id="32" pos="5589">
          <p15:clr>
            <a:srgbClr val="A4A3A4"/>
          </p15:clr>
        </p15:guide>
        <p15:guide id="33" pos="5120">
          <p15:clr>
            <a:srgbClr val="A4A3A4"/>
          </p15:clr>
        </p15:guide>
        <p15:guide id="34" pos="4985">
          <p15:clr>
            <a:srgbClr val="A4A3A4"/>
          </p15:clr>
        </p15:guide>
        <p15:guide id="35" pos="4516">
          <p15:clr>
            <a:srgbClr val="A4A3A4"/>
          </p15:clr>
        </p15:guide>
        <p15:guide id="36" pos="4380">
          <p15:clr>
            <a:srgbClr val="A4A3A4"/>
          </p15:clr>
        </p15:guide>
        <p15:guide id="37" pos="3908">
          <p15:clr>
            <a:srgbClr val="A4A3A4"/>
          </p15:clr>
        </p15:guide>
        <p15:guide id="38" pos="3772">
          <p15:clr>
            <a:srgbClr val="A4A3A4"/>
          </p15:clr>
        </p15:guide>
        <p15:guide id="39" pos="3300">
          <p15:clr>
            <a:srgbClr val="A4A3A4"/>
          </p15:clr>
        </p15:guide>
        <p15:guide id="40" pos="3164">
          <p15:clr>
            <a:srgbClr val="A4A3A4"/>
          </p15:clr>
        </p15:guide>
        <p15:guide id="41" pos="2695">
          <p15:clr>
            <a:srgbClr val="A4A3A4"/>
          </p15:clr>
        </p15:guide>
        <p15:guide id="42" pos="2560">
          <p15:clr>
            <a:srgbClr val="A4A3A4"/>
          </p15:clr>
        </p15:guide>
        <p15:guide id="43" pos="2091">
          <p15:clr>
            <a:srgbClr val="A4A3A4"/>
          </p15:clr>
        </p15:guide>
        <p15:guide id="44" pos="1952">
          <p15:clr>
            <a:srgbClr val="A4A3A4"/>
          </p15:clr>
        </p15:guide>
        <p15:guide id="46" pos="1348">
          <p15:clr>
            <a:srgbClr val="A4A3A4"/>
          </p15:clr>
        </p15:guide>
        <p15:guide id="47" orient="horz" pos="1272">
          <p15:clr>
            <a:srgbClr val="5ACBF0"/>
          </p15:clr>
        </p15:guide>
        <p15:guide id="48" orient="horz" pos="906">
          <p15:clr>
            <a:srgbClr val="5ACBF0"/>
          </p15:clr>
        </p15:guide>
        <p15:guide id="49" pos="6194">
          <p15:clr>
            <a:srgbClr val="A4A3A4"/>
          </p15:clr>
        </p15:guide>
        <p15:guide id="50" pos="1486">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eme 4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5A8D32B-3EA7-2D58-C20E-8BCAEEC0CF21}"/>
              </a:ext>
            </a:extLst>
          </p:cNvPr>
          <p:cNvGrpSpPr>
            <a:grpSpLocks noChangeAspect="1"/>
          </p:cNvGrpSpPr>
          <p:nvPr userDrawn="1"/>
        </p:nvGrpSpPr>
        <p:grpSpPr>
          <a:xfrm>
            <a:off x="0" y="-1104105"/>
            <a:ext cx="1625600" cy="914400"/>
            <a:chOff x="-1" y="0"/>
            <a:chExt cx="51206401" cy="17068800"/>
          </a:xfrm>
        </p:grpSpPr>
        <p:sp>
          <p:nvSpPr>
            <p:cNvPr id="15" name="Rectangle 14">
              <a:extLst>
                <a:ext uri="{FF2B5EF4-FFF2-40B4-BE49-F238E27FC236}">
                  <a16:creationId xmlns:a16="http://schemas.microsoft.com/office/drawing/2014/main" id="{D0EA16C6-BE6F-F157-7D8D-56335EE07CF3}"/>
                </a:ext>
              </a:extLst>
            </p:cNvPr>
            <p:cNvSpPr/>
            <p:nvPr userDrawn="1"/>
          </p:nvSpPr>
          <p:spPr bwMode="auto">
            <a:xfrm>
              <a:off x="-1" y="0"/>
              <a:ext cx="51206401" cy="17068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222028" fontAlgn="base">
                <a:spcBef>
                  <a:spcPct val="0"/>
                </a:spcBef>
                <a:spcAft>
                  <a:spcPct val="0"/>
                </a:spcAft>
              </a:pPr>
              <a:endParaRPr lang="en-US" sz="476" err="1">
                <a:solidFill>
                  <a:srgbClr val="FFFFFF"/>
                </a:solidFill>
                <a:ea typeface="Segoe UI" pitchFamily="34" charset="0"/>
                <a:cs typeface="Segoe UI" pitchFamily="34" charset="0"/>
              </a:endParaRPr>
            </a:p>
          </p:txBody>
        </p:sp>
        <p:pic>
          <p:nvPicPr>
            <p:cNvPr id="16" name="Picture 15" descr="A white background with light&#10;&#10;Description automatically generated">
              <a:extLst>
                <a:ext uri="{FF2B5EF4-FFF2-40B4-BE49-F238E27FC236}">
                  <a16:creationId xmlns:a16="http://schemas.microsoft.com/office/drawing/2014/main" id="{2A606493-9EA2-B596-9793-0C369D34D93A}"/>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9" b="40594"/>
            <a:stretch/>
          </p:blipFill>
          <p:spPr>
            <a:xfrm>
              <a:off x="-1" y="0"/>
              <a:ext cx="51206401" cy="17068800"/>
            </a:xfrm>
            <a:prstGeom prst="rect">
              <a:avLst/>
            </a:prstGeom>
          </p:spPr>
        </p:pic>
        <p:sp>
          <p:nvSpPr>
            <p:cNvPr id="17" name="Rectangle 16">
              <a:hlinkClick r:id="" action="ppaction://noaction"/>
              <a:extLst>
                <a:ext uri="{FF2B5EF4-FFF2-40B4-BE49-F238E27FC236}">
                  <a16:creationId xmlns:a16="http://schemas.microsoft.com/office/drawing/2014/main" id="{ADF35356-F622-988E-30CB-E67692ADFAAB}"/>
                </a:ext>
              </a:extLst>
            </p:cNvPr>
            <p:cNvSpPr/>
            <p:nvPr userDrawn="1"/>
          </p:nvSpPr>
          <p:spPr bwMode="auto">
            <a:xfrm>
              <a:off x="-1" y="0"/>
              <a:ext cx="51206401" cy="17068800"/>
            </a:xfrm>
            <a:prstGeom prst="rect">
              <a:avLst/>
            </a:prstGeom>
            <a:gradFill flip="none" rotWithShape="1">
              <a:gsLst>
                <a:gs pos="58000">
                  <a:srgbClr val="CA6CCD">
                    <a:alpha val="33000"/>
                  </a:srgbClr>
                </a:gs>
                <a:gs pos="0">
                  <a:srgbClr val="FF7F62">
                    <a:alpha val="33000"/>
                    <a:lumMod val="10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623074260"/>
      </p:ext>
    </p:extLst>
  </p:cSld>
  <p:clrMapOvr>
    <a:masterClrMapping/>
  </p:clrMapOvr>
  <p:transition>
    <p:fade/>
  </p:transition>
  <p:extLst>
    <p:ext uri="{DCECCB84-F9BA-43D5-87BE-67443E8EF086}">
      <p15:sldGuideLst xmlns:p15="http://schemas.microsoft.com/office/powerpoint/2012/main">
        <p15:guide id="7" pos="740">
          <p15:clr>
            <a:srgbClr val="A4A3A4"/>
          </p15:clr>
        </p15:guide>
        <p15:guide id="26" pos="6802">
          <p15:clr>
            <a:srgbClr val="A4A3A4"/>
          </p15:clr>
        </p15:guide>
        <p15:guide id="27" pos="6940">
          <p15:clr>
            <a:srgbClr val="A4A3A4"/>
          </p15:clr>
        </p15:guide>
        <p15:guide id="28" pos="878">
          <p15:clr>
            <a:srgbClr val="A4A3A4"/>
          </p15:clr>
        </p15:guide>
        <p15:guide id="29" pos="6332">
          <p15:clr>
            <a:srgbClr val="A4A3A4"/>
          </p15:clr>
        </p15:guide>
        <p15:guide id="31" pos="5728">
          <p15:clr>
            <a:srgbClr val="A4A3A4"/>
          </p15:clr>
        </p15:guide>
        <p15:guide id="32" pos="5589">
          <p15:clr>
            <a:srgbClr val="A4A3A4"/>
          </p15:clr>
        </p15:guide>
        <p15:guide id="33" pos="5120">
          <p15:clr>
            <a:srgbClr val="A4A3A4"/>
          </p15:clr>
        </p15:guide>
        <p15:guide id="34" pos="4985">
          <p15:clr>
            <a:srgbClr val="A4A3A4"/>
          </p15:clr>
        </p15:guide>
        <p15:guide id="35" pos="4516">
          <p15:clr>
            <a:srgbClr val="A4A3A4"/>
          </p15:clr>
        </p15:guide>
        <p15:guide id="36" pos="4380">
          <p15:clr>
            <a:srgbClr val="A4A3A4"/>
          </p15:clr>
        </p15:guide>
        <p15:guide id="37" pos="3908">
          <p15:clr>
            <a:srgbClr val="A4A3A4"/>
          </p15:clr>
        </p15:guide>
        <p15:guide id="38" pos="3772">
          <p15:clr>
            <a:srgbClr val="A4A3A4"/>
          </p15:clr>
        </p15:guide>
        <p15:guide id="39" pos="3300">
          <p15:clr>
            <a:srgbClr val="A4A3A4"/>
          </p15:clr>
        </p15:guide>
        <p15:guide id="40" pos="3164">
          <p15:clr>
            <a:srgbClr val="A4A3A4"/>
          </p15:clr>
        </p15:guide>
        <p15:guide id="41" pos="2695">
          <p15:clr>
            <a:srgbClr val="A4A3A4"/>
          </p15:clr>
        </p15:guide>
        <p15:guide id="42" pos="2560">
          <p15:clr>
            <a:srgbClr val="A4A3A4"/>
          </p15:clr>
        </p15:guide>
        <p15:guide id="43" pos="2091">
          <p15:clr>
            <a:srgbClr val="A4A3A4"/>
          </p15:clr>
        </p15:guide>
        <p15:guide id="44" pos="1952">
          <p15:clr>
            <a:srgbClr val="A4A3A4"/>
          </p15:clr>
        </p15:guide>
        <p15:guide id="46" pos="1486">
          <p15:clr>
            <a:srgbClr val="A4A3A4"/>
          </p15:clr>
        </p15:guide>
        <p15:guide id="47" orient="horz" pos="1272">
          <p15:clr>
            <a:srgbClr val="5ACBF0"/>
          </p15:clr>
        </p15:guide>
        <p15:guide id="48" orient="horz" pos="906">
          <p15:clr>
            <a:srgbClr val="5ACBF0"/>
          </p15:clr>
        </p15:guide>
        <p15:guide id="49" pos="6194">
          <p15:clr>
            <a:srgbClr val="A4A3A4"/>
          </p15:clr>
        </p15:guide>
        <p15:guide id="50" pos="1348">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eme 5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150D06A-BF8F-D26E-BF8D-A8C841556B38}"/>
              </a:ext>
            </a:extLst>
          </p:cNvPr>
          <p:cNvGrpSpPr>
            <a:grpSpLocks noChangeAspect="1"/>
          </p:cNvGrpSpPr>
          <p:nvPr userDrawn="1"/>
        </p:nvGrpSpPr>
        <p:grpSpPr>
          <a:xfrm>
            <a:off x="0" y="-1104105"/>
            <a:ext cx="1625600" cy="914400"/>
            <a:chOff x="0" y="0"/>
            <a:chExt cx="20574000" cy="6858000"/>
          </a:xfrm>
        </p:grpSpPr>
        <p:sp>
          <p:nvSpPr>
            <p:cNvPr id="3" name="Rectangle 2">
              <a:extLst>
                <a:ext uri="{FF2B5EF4-FFF2-40B4-BE49-F238E27FC236}">
                  <a16:creationId xmlns:a16="http://schemas.microsoft.com/office/drawing/2014/main" id="{8A417764-E64C-0FD3-4B50-B3AC779683DB}"/>
                </a:ext>
              </a:extLst>
            </p:cNvPr>
            <p:cNvSpPr>
              <a:spLocks noChangeAspect="1"/>
            </p:cNvSpPr>
            <p:nvPr userDrawn="1"/>
          </p:nvSpPr>
          <p:spPr bwMode="auto">
            <a:xfrm>
              <a:off x="0" y="0"/>
              <a:ext cx="2057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222028" fontAlgn="base">
                <a:spcBef>
                  <a:spcPct val="0"/>
                </a:spcBef>
                <a:spcAft>
                  <a:spcPct val="0"/>
                </a:spcAft>
              </a:pPr>
              <a:endParaRPr lang="en-US" sz="476"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0557B51-36CF-AE06-6DE8-82ACAB946553}"/>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7" b="40595"/>
            <a:stretch/>
          </p:blipFill>
          <p:spPr>
            <a:xfrm>
              <a:off x="0" y="0"/>
              <a:ext cx="20574000" cy="6858000"/>
            </a:xfrm>
            <a:prstGeom prst="rect">
              <a:avLst/>
            </a:prstGeom>
          </p:spPr>
        </p:pic>
        <p:sp>
          <p:nvSpPr>
            <p:cNvPr id="5" name="Rectangle 4">
              <a:hlinkClick r:id="" action="ppaction://noaction"/>
              <a:extLst>
                <a:ext uri="{FF2B5EF4-FFF2-40B4-BE49-F238E27FC236}">
                  <a16:creationId xmlns:a16="http://schemas.microsoft.com/office/drawing/2014/main" id="{F5EA9A8B-89D0-947D-C76B-555C20C9BC95}"/>
                </a:ext>
              </a:extLst>
            </p:cNvPr>
            <p:cNvSpPr>
              <a:spLocks noChangeAspect="1"/>
            </p:cNvSpPr>
            <p:nvPr userDrawn="1"/>
          </p:nvSpPr>
          <p:spPr bwMode="auto">
            <a:xfrm>
              <a:off x="0" y="0"/>
              <a:ext cx="20574000" cy="6858000"/>
            </a:xfrm>
            <a:prstGeom prst="rect">
              <a:avLst/>
            </a:prstGeom>
            <a:gradFill flip="none" rotWithShape="1">
              <a:gsLst>
                <a:gs pos="60000">
                  <a:srgbClr val="DCEDE8">
                    <a:alpha val="60000"/>
                  </a:srgbClr>
                </a:gs>
                <a:gs pos="0">
                  <a:srgbClr val="FFF1CC">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942736351"/>
      </p:ext>
    </p:extLst>
  </p:cSld>
  <p:clrMapOvr>
    <a:masterClrMapping/>
  </p:clrMapOvr>
  <p:transition>
    <p:fade/>
  </p:transition>
  <p:extLst>
    <p:ext uri="{DCECCB84-F9BA-43D5-87BE-67443E8EF086}">
      <p15:sldGuideLst xmlns:p15="http://schemas.microsoft.com/office/powerpoint/2012/main">
        <p15:guide id="6" pos="740">
          <p15:clr>
            <a:srgbClr val="A4A3A4"/>
          </p15:clr>
        </p15:guide>
        <p15:guide id="7" pos="878">
          <p15:clr>
            <a:srgbClr val="A4A3A4"/>
          </p15:clr>
        </p15:guide>
        <p15:guide id="8" pos="1486">
          <p15:clr>
            <a:srgbClr val="A4A3A4"/>
          </p15:clr>
        </p15:guide>
        <p15:guide id="10" pos="1952">
          <p15:clr>
            <a:srgbClr val="A4A3A4"/>
          </p15:clr>
        </p15:guide>
        <p15:guide id="11" pos="2091">
          <p15:clr>
            <a:srgbClr val="A4A3A4"/>
          </p15:clr>
        </p15:guide>
        <p15:guide id="12" pos="2560">
          <p15:clr>
            <a:srgbClr val="A4A3A4"/>
          </p15:clr>
        </p15:guide>
        <p15:guide id="13" pos="2695">
          <p15:clr>
            <a:srgbClr val="A4A3A4"/>
          </p15:clr>
        </p15:guide>
        <p15:guide id="14" pos="3164">
          <p15:clr>
            <a:srgbClr val="A4A3A4"/>
          </p15:clr>
        </p15:guide>
        <p15:guide id="15" pos="3300">
          <p15:clr>
            <a:srgbClr val="A4A3A4"/>
          </p15:clr>
        </p15:guide>
        <p15:guide id="16" pos="3772">
          <p15:clr>
            <a:srgbClr val="A4A3A4"/>
          </p15:clr>
        </p15:guide>
        <p15:guide id="17" pos="3908">
          <p15:clr>
            <a:srgbClr val="A4A3A4"/>
          </p15:clr>
        </p15:guide>
        <p15:guide id="18" pos="4380">
          <p15:clr>
            <a:srgbClr val="A4A3A4"/>
          </p15:clr>
        </p15:guide>
        <p15:guide id="19" pos="4516">
          <p15:clr>
            <a:srgbClr val="A4A3A4"/>
          </p15:clr>
        </p15:guide>
        <p15:guide id="20" pos="4985">
          <p15:clr>
            <a:srgbClr val="A4A3A4"/>
          </p15:clr>
        </p15:guide>
        <p15:guide id="21" pos="5120">
          <p15:clr>
            <a:srgbClr val="A4A3A4"/>
          </p15:clr>
        </p15:guide>
        <p15:guide id="22" pos="5589">
          <p15:clr>
            <a:srgbClr val="A4A3A4"/>
          </p15:clr>
        </p15:guide>
        <p15:guide id="23" pos="5728">
          <p15:clr>
            <a:srgbClr val="A4A3A4"/>
          </p15:clr>
        </p15:guide>
        <p15:guide id="25" pos="6332">
          <p15:clr>
            <a:srgbClr val="A4A3A4"/>
          </p15:clr>
        </p15:guide>
        <p15:guide id="26" pos="6802">
          <p15:clr>
            <a:srgbClr val="A4A3A4"/>
          </p15:clr>
        </p15:guide>
        <p15:guide id="27" pos="6940">
          <p15:clr>
            <a:srgbClr val="A4A3A4"/>
          </p15:clr>
        </p15:guide>
        <p15:guide id="28" orient="horz" pos="905">
          <p15:clr>
            <a:srgbClr val="5ACBF0"/>
          </p15:clr>
        </p15:guide>
        <p15:guide id="29" orient="horz" pos="1271">
          <p15:clr>
            <a:srgbClr val="5ACBF0"/>
          </p15:clr>
        </p15:guide>
        <p15:guide id="30" pos="6194">
          <p15:clr>
            <a:srgbClr val="A4A3A4"/>
          </p15:clr>
        </p15:guide>
        <p15:guide id="31" pos="1348">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eme 6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AE8FFB8-AD83-E95E-37C6-3D334A0B290F}"/>
              </a:ext>
            </a:extLst>
          </p:cNvPr>
          <p:cNvGrpSpPr>
            <a:grpSpLocks noChangeAspect="1"/>
          </p:cNvGrpSpPr>
          <p:nvPr userDrawn="1"/>
        </p:nvGrpSpPr>
        <p:grpSpPr>
          <a:xfrm>
            <a:off x="0" y="-1104105"/>
            <a:ext cx="1625600" cy="914400"/>
            <a:chOff x="0" y="0"/>
            <a:chExt cx="20574000" cy="6858000"/>
          </a:xfrm>
        </p:grpSpPr>
        <p:sp>
          <p:nvSpPr>
            <p:cNvPr id="3" name="Rectangle 2">
              <a:extLst>
                <a:ext uri="{FF2B5EF4-FFF2-40B4-BE49-F238E27FC236}">
                  <a16:creationId xmlns:a16="http://schemas.microsoft.com/office/drawing/2014/main" id="{8A417764-E64C-0FD3-4B50-B3AC779683DB}"/>
                </a:ext>
              </a:extLst>
            </p:cNvPr>
            <p:cNvSpPr>
              <a:spLocks noChangeAspect="1"/>
            </p:cNvSpPr>
            <p:nvPr userDrawn="1"/>
          </p:nvSpPr>
          <p:spPr bwMode="auto">
            <a:xfrm>
              <a:off x="0" y="0"/>
              <a:ext cx="2057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222028" fontAlgn="base">
                <a:spcBef>
                  <a:spcPct val="0"/>
                </a:spcBef>
                <a:spcAft>
                  <a:spcPct val="0"/>
                </a:spcAft>
              </a:pPr>
              <a:endParaRPr lang="en-US" sz="476"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0557B51-36CF-AE06-6DE8-82ACAB946553}"/>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7" b="40595"/>
            <a:stretch/>
          </p:blipFill>
          <p:spPr>
            <a:xfrm>
              <a:off x="0" y="0"/>
              <a:ext cx="20574000" cy="6858000"/>
            </a:xfrm>
            <a:prstGeom prst="rect">
              <a:avLst/>
            </a:prstGeom>
          </p:spPr>
        </p:pic>
        <p:sp>
          <p:nvSpPr>
            <p:cNvPr id="5" name="Rectangle 4">
              <a:hlinkClick r:id="" action="ppaction://noaction"/>
              <a:extLst>
                <a:ext uri="{FF2B5EF4-FFF2-40B4-BE49-F238E27FC236}">
                  <a16:creationId xmlns:a16="http://schemas.microsoft.com/office/drawing/2014/main" id="{F5EA9A8B-89D0-947D-C76B-555C20C9BC95}"/>
                </a:ext>
              </a:extLst>
            </p:cNvPr>
            <p:cNvSpPr>
              <a:spLocks noChangeAspect="1"/>
            </p:cNvSpPr>
            <p:nvPr userDrawn="1"/>
          </p:nvSpPr>
          <p:spPr bwMode="auto">
            <a:xfrm>
              <a:off x="0" y="0"/>
              <a:ext cx="20574000" cy="6858000"/>
            </a:xfrm>
            <a:prstGeom prst="rect">
              <a:avLst/>
            </a:prstGeom>
            <a:gradFill flip="none" rotWithShape="1">
              <a:gsLst>
                <a:gs pos="60000">
                  <a:srgbClr val="E2F1F9">
                    <a:alpha val="60000"/>
                  </a:srgbClr>
                </a:gs>
                <a:gs pos="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222028" fontAlgn="base">
                <a:lnSpc>
                  <a:spcPct val="100000"/>
                </a:lnSpc>
                <a:spcBef>
                  <a:spcPct val="0"/>
                </a:spcBef>
                <a:spcAft>
                  <a:spcPct val="0"/>
                </a:spcAft>
                <a:buClrTx/>
                <a:buSzTx/>
                <a:buFontTx/>
                <a:buNone/>
                <a:tabLst/>
              </a:pPr>
              <a:endParaRPr kumimoji="0" lang="en-US" sz="476" b="0" i="0" u="none" strike="noStrike" cap="none" spc="0" normalizeH="0" baseline="0" noProof="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2766950720"/>
      </p:ext>
    </p:extLst>
  </p:cSld>
  <p:clrMapOvr>
    <a:masterClrMapping/>
  </p:clrMapOvr>
  <p:transition>
    <p:fade/>
  </p:transition>
  <p:extLst>
    <p:ext uri="{DCECCB84-F9BA-43D5-87BE-67443E8EF086}">
      <p15:sldGuideLst xmlns:p15="http://schemas.microsoft.com/office/powerpoint/2012/main">
        <p15:guide id="6" pos="740">
          <p15:clr>
            <a:srgbClr val="A4A3A4"/>
          </p15:clr>
        </p15:guide>
        <p15:guide id="7" pos="878">
          <p15:clr>
            <a:srgbClr val="A4A3A4"/>
          </p15:clr>
        </p15:guide>
        <p15:guide id="8" pos="1348">
          <p15:clr>
            <a:srgbClr val="A4A3A4"/>
          </p15:clr>
        </p15:guide>
        <p15:guide id="9" pos="1486">
          <p15:clr>
            <a:srgbClr val="A4A3A4"/>
          </p15:clr>
        </p15:guide>
        <p15:guide id="10" pos="1952">
          <p15:clr>
            <a:srgbClr val="A4A3A4"/>
          </p15:clr>
        </p15:guide>
        <p15:guide id="11" pos="2091">
          <p15:clr>
            <a:srgbClr val="A4A3A4"/>
          </p15:clr>
        </p15:guide>
        <p15:guide id="12" pos="2560">
          <p15:clr>
            <a:srgbClr val="A4A3A4"/>
          </p15:clr>
        </p15:guide>
        <p15:guide id="13" pos="2695">
          <p15:clr>
            <a:srgbClr val="A4A3A4"/>
          </p15:clr>
        </p15:guide>
        <p15:guide id="14" pos="3164">
          <p15:clr>
            <a:srgbClr val="A4A3A4"/>
          </p15:clr>
        </p15:guide>
        <p15:guide id="15" pos="3300">
          <p15:clr>
            <a:srgbClr val="A4A3A4"/>
          </p15:clr>
        </p15:guide>
        <p15:guide id="16" pos="3772">
          <p15:clr>
            <a:srgbClr val="A4A3A4"/>
          </p15:clr>
        </p15:guide>
        <p15:guide id="17" pos="3908">
          <p15:clr>
            <a:srgbClr val="A4A3A4"/>
          </p15:clr>
        </p15:guide>
        <p15:guide id="18" pos="4380">
          <p15:clr>
            <a:srgbClr val="A4A3A4"/>
          </p15:clr>
        </p15:guide>
        <p15:guide id="19" pos="4516">
          <p15:clr>
            <a:srgbClr val="A4A3A4"/>
          </p15:clr>
        </p15:guide>
        <p15:guide id="20" pos="4985">
          <p15:clr>
            <a:srgbClr val="A4A3A4"/>
          </p15:clr>
        </p15:guide>
        <p15:guide id="21" pos="5120">
          <p15:clr>
            <a:srgbClr val="A4A3A4"/>
          </p15:clr>
        </p15:guide>
        <p15:guide id="22" pos="5589">
          <p15:clr>
            <a:srgbClr val="A4A3A4"/>
          </p15:clr>
        </p15:guide>
        <p15:guide id="23" pos="5728">
          <p15:clr>
            <a:srgbClr val="A4A3A4"/>
          </p15:clr>
        </p15:guide>
        <p15:guide id="24" pos="6194">
          <p15:clr>
            <a:srgbClr val="A4A3A4"/>
          </p15:clr>
        </p15:guide>
        <p15:guide id="25" pos="6332">
          <p15:clr>
            <a:srgbClr val="A4A3A4"/>
          </p15:clr>
        </p15:guide>
        <p15:guide id="26" pos="6802">
          <p15:clr>
            <a:srgbClr val="A4A3A4"/>
          </p15:clr>
        </p15:guide>
        <p15:guide id="27" pos="6940">
          <p15:clr>
            <a:srgbClr val="A4A3A4"/>
          </p15:clr>
        </p15:guide>
        <p15:guide id="28" orient="horz" pos="905">
          <p15:clr>
            <a:srgbClr val="5ACBF0"/>
          </p15:clr>
        </p15:guide>
        <p15:guide id="29" orient="horz" pos="127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eme 7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BED3351-8622-0F47-3A63-758510D7E460}"/>
              </a:ext>
            </a:extLst>
          </p:cNvPr>
          <p:cNvGrpSpPr>
            <a:grpSpLocks noChangeAspect="1"/>
          </p:cNvGrpSpPr>
          <p:nvPr userDrawn="1"/>
        </p:nvGrpSpPr>
        <p:grpSpPr>
          <a:xfrm>
            <a:off x="0" y="-1104105"/>
            <a:ext cx="1625600" cy="914400"/>
            <a:chOff x="0" y="0"/>
            <a:chExt cx="20574000" cy="6858000"/>
          </a:xfrm>
        </p:grpSpPr>
        <p:sp>
          <p:nvSpPr>
            <p:cNvPr id="3" name="Rectangle 2">
              <a:extLst>
                <a:ext uri="{FF2B5EF4-FFF2-40B4-BE49-F238E27FC236}">
                  <a16:creationId xmlns:a16="http://schemas.microsoft.com/office/drawing/2014/main" id="{8A417764-E64C-0FD3-4B50-B3AC779683DB}"/>
                </a:ext>
              </a:extLst>
            </p:cNvPr>
            <p:cNvSpPr>
              <a:spLocks/>
            </p:cNvSpPr>
            <p:nvPr userDrawn="1"/>
          </p:nvSpPr>
          <p:spPr bwMode="auto">
            <a:xfrm>
              <a:off x="0" y="0"/>
              <a:ext cx="20574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222028" fontAlgn="base">
                <a:spcBef>
                  <a:spcPct val="0"/>
                </a:spcBef>
                <a:spcAft>
                  <a:spcPct val="0"/>
                </a:spcAft>
              </a:pPr>
              <a:endParaRPr lang="en-US" sz="476"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0557B51-36CF-AE06-6DE8-82ACAB946553}"/>
                </a:ext>
              </a:extLst>
            </p:cNvPr>
            <p:cNvPicPr>
              <a:picLocks/>
            </p:cNvPicPr>
            <p:nvPr/>
          </p:nvPicPr>
          <p:blipFill>
            <a:blip r:embed="rId4">
              <a:alphaModFix/>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7" b="40595"/>
            <a:stretch/>
          </p:blipFill>
          <p:spPr>
            <a:xfrm>
              <a:off x="0" y="0"/>
              <a:ext cx="20574000" cy="6858000"/>
            </a:xfrm>
            <a:prstGeom prst="rect">
              <a:avLst/>
            </a:prstGeom>
          </p:spPr>
        </p:pic>
        <p:sp>
          <p:nvSpPr>
            <p:cNvPr id="5" name="Rectangle 4">
              <a:hlinkClick r:id="" action="ppaction://noaction"/>
              <a:extLst>
                <a:ext uri="{FF2B5EF4-FFF2-40B4-BE49-F238E27FC236}">
                  <a16:creationId xmlns:a16="http://schemas.microsoft.com/office/drawing/2014/main" id="{F5EA9A8B-89D0-947D-C76B-555C20C9BC95}"/>
                </a:ext>
              </a:extLst>
            </p:cNvPr>
            <p:cNvSpPr>
              <a:spLocks/>
            </p:cNvSpPr>
            <p:nvPr userDrawn="1"/>
          </p:nvSpPr>
          <p:spPr bwMode="auto">
            <a:xfrm>
              <a:off x="0" y="0"/>
              <a:ext cx="20574000" cy="6858000"/>
            </a:xfrm>
            <a:prstGeom prst="rect">
              <a:avLst/>
            </a:prstGeom>
            <a:gradFill flip="none" rotWithShape="1">
              <a:gsLst>
                <a:gs pos="0">
                  <a:srgbClr val="FFF8E5">
                    <a:alpha val="60000"/>
                  </a:srgbClr>
                </a:gs>
                <a:gs pos="60000">
                  <a:srgbClr val="FFECEE">
                    <a:alpha val="6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222028" fontAlgn="base">
                <a:lnSpc>
                  <a:spcPct val="100000"/>
                </a:lnSpc>
                <a:spcBef>
                  <a:spcPct val="0"/>
                </a:spcBef>
                <a:spcAft>
                  <a:spcPct val="0"/>
                </a:spcAft>
                <a:buClrTx/>
                <a:buSzTx/>
                <a:buFontTx/>
                <a:buNone/>
                <a:tabLst/>
              </a:pPr>
              <a:endParaRPr kumimoji="0" lang="en-US" sz="476" b="0" i="0" u="none" strike="noStrike" cap="none" spc="0" normalizeH="0" baseline="0" noProof="0">
                <a:ln>
                  <a:noFill/>
                </a:ln>
                <a:solidFill>
                  <a:srgbClr val="091F2C"/>
                </a:solidFill>
                <a:effectLst/>
                <a:uLnTx/>
                <a:uFillTx/>
                <a:latin typeface="Segoe UI"/>
                <a:cs typeface="Segoe UI" pitchFamily="34" charset="0"/>
              </a:endParaRPr>
            </a:p>
          </p:txBody>
        </p:sp>
      </p:grpSp>
    </p:spTree>
    <p:extLst>
      <p:ext uri="{BB962C8B-B14F-4D97-AF65-F5344CB8AC3E}">
        <p14:creationId xmlns:p14="http://schemas.microsoft.com/office/powerpoint/2010/main" val="4194403882"/>
      </p:ext>
    </p:extLst>
  </p:cSld>
  <p:clrMapOvr>
    <a:masterClrMapping/>
  </p:clrMapOvr>
  <p:transition>
    <p:fade/>
  </p:transition>
  <p:extLst>
    <p:ext uri="{DCECCB84-F9BA-43D5-87BE-67443E8EF086}">
      <p15:sldGuideLst xmlns:p15="http://schemas.microsoft.com/office/powerpoint/2012/main">
        <p15:guide id="6" pos="740">
          <p15:clr>
            <a:srgbClr val="A4A3A4"/>
          </p15:clr>
        </p15:guide>
        <p15:guide id="7" pos="878">
          <p15:clr>
            <a:srgbClr val="A4A3A4"/>
          </p15:clr>
        </p15:guide>
        <p15:guide id="8" pos="1348">
          <p15:clr>
            <a:srgbClr val="A4A3A4"/>
          </p15:clr>
        </p15:guide>
        <p15:guide id="9" pos="1486">
          <p15:clr>
            <a:srgbClr val="A4A3A4"/>
          </p15:clr>
        </p15:guide>
        <p15:guide id="10" pos="1952">
          <p15:clr>
            <a:srgbClr val="A4A3A4"/>
          </p15:clr>
        </p15:guide>
        <p15:guide id="11" pos="2091">
          <p15:clr>
            <a:srgbClr val="A4A3A4"/>
          </p15:clr>
        </p15:guide>
        <p15:guide id="12" pos="2560">
          <p15:clr>
            <a:srgbClr val="A4A3A4"/>
          </p15:clr>
        </p15:guide>
        <p15:guide id="13" pos="2695">
          <p15:clr>
            <a:srgbClr val="A4A3A4"/>
          </p15:clr>
        </p15:guide>
        <p15:guide id="14" pos="3164">
          <p15:clr>
            <a:srgbClr val="A4A3A4"/>
          </p15:clr>
        </p15:guide>
        <p15:guide id="15" pos="3300">
          <p15:clr>
            <a:srgbClr val="A4A3A4"/>
          </p15:clr>
        </p15:guide>
        <p15:guide id="16" pos="3772">
          <p15:clr>
            <a:srgbClr val="A4A3A4"/>
          </p15:clr>
        </p15:guide>
        <p15:guide id="17" pos="3908">
          <p15:clr>
            <a:srgbClr val="A4A3A4"/>
          </p15:clr>
        </p15:guide>
        <p15:guide id="18" pos="4380">
          <p15:clr>
            <a:srgbClr val="A4A3A4"/>
          </p15:clr>
        </p15:guide>
        <p15:guide id="19" pos="4516">
          <p15:clr>
            <a:srgbClr val="A4A3A4"/>
          </p15:clr>
        </p15:guide>
        <p15:guide id="20" pos="4985">
          <p15:clr>
            <a:srgbClr val="A4A3A4"/>
          </p15:clr>
        </p15:guide>
        <p15:guide id="21" pos="5120">
          <p15:clr>
            <a:srgbClr val="A4A3A4"/>
          </p15:clr>
        </p15:guide>
        <p15:guide id="22" pos="5589">
          <p15:clr>
            <a:srgbClr val="A4A3A4"/>
          </p15:clr>
        </p15:guide>
        <p15:guide id="23" pos="5728">
          <p15:clr>
            <a:srgbClr val="A4A3A4"/>
          </p15:clr>
        </p15:guide>
        <p15:guide id="24" pos="6194">
          <p15:clr>
            <a:srgbClr val="A4A3A4"/>
          </p15:clr>
        </p15:guide>
        <p15:guide id="25" pos="6332">
          <p15:clr>
            <a:srgbClr val="A4A3A4"/>
          </p15:clr>
        </p15:guide>
        <p15:guide id="26" pos="6802">
          <p15:clr>
            <a:srgbClr val="A4A3A4"/>
          </p15:clr>
        </p15:guide>
        <p15:guide id="27" pos="6940">
          <p15:clr>
            <a:srgbClr val="A4A3A4"/>
          </p15:clr>
        </p15:guide>
        <p15:guide id="28" orient="horz" pos="905">
          <p15:clr>
            <a:srgbClr val="5ACBF0"/>
          </p15:clr>
        </p15:guide>
        <p15:guide id="29" orient="horz" pos="127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eme 1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FB566E8-F25B-6D26-AD0A-7EF43048876F}"/>
              </a:ext>
            </a:extLst>
          </p:cNvPr>
          <p:cNvGrpSpPr>
            <a:grpSpLocks noChangeAspect="1"/>
          </p:cNvGrpSpPr>
          <p:nvPr userDrawn="1"/>
        </p:nvGrpSpPr>
        <p:grpSpPr>
          <a:xfrm>
            <a:off x="0" y="-1104105"/>
            <a:ext cx="1625600" cy="914400"/>
            <a:chOff x="2066923" y="-1447801"/>
            <a:chExt cx="20574000" cy="6858000"/>
          </a:xfrm>
        </p:grpSpPr>
        <p:sp>
          <p:nvSpPr>
            <p:cNvPr id="2" name="Rectangle 1">
              <a:extLst>
                <a:ext uri="{FF2B5EF4-FFF2-40B4-BE49-F238E27FC236}">
                  <a16:creationId xmlns:a16="http://schemas.microsoft.com/office/drawing/2014/main" id="{F446F7D5-160B-E7D6-C86A-ACB331A05DB2}"/>
                </a:ext>
              </a:extLst>
            </p:cNvPr>
            <p:cNvSpPr>
              <a:spLocks noChangeAspect="1"/>
            </p:cNvSpPr>
            <p:nvPr userDrawn="1"/>
          </p:nvSpPr>
          <p:spPr bwMode="auto">
            <a:xfrm>
              <a:off x="2066923" y="-1447801"/>
              <a:ext cx="20574000" cy="6858000"/>
            </a:xfrm>
            <a:prstGeom prst="rect">
              <a:avLst/>
            </a:prstGeom>
            <a:gradFill>
              <a:gsLst>
                <a:gs pos="0">
                  <a:srgbClr val="391C0E"/>
                </a:gs>
                <a:gs pos="44000">
                  <a:srgbClr val="000000"/>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6" name="Picture 5" descr="A black and white background&#10;&#10;AI-generated content may be incorrect.">
              <a:extLst>
                <a:ext uri="{FF2B5EF4-FFF2-40B4-BE49-F238E27FC236}">
                  <a16:creationId xmlns:a16="http://schemas.microsoft.com/office/drawing/2014/main" id="{CBC8D309-BF06-4463-1805-15F41FAE9C41}"/>
                </a:ext>
              </a:extLst>
            </p:cNvPr>
            <p:cNvPicPr>
              <a:picLocks noChangeAspect="1"/>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2066923" y="-1447801"/>
              <a:ext cx="20574000" cy="6858000"/>
            </a:xfrm>
            <a:prstGeom prst="rect">
              <a:avLst/>
            </a:prstGeom>
          </p:spPr>
        </p:pic>
        <p:sp>
          <p:nvSpPr>
            <p:cNvPr id="7" name="Rectangle 6">
              <a:hlinkClick r:id="" action="ppaction://noaction"/>
              <a:extLst>
                <a:ext uri="{FF2B5EF4-FFF2-40B4-BE49-F238E27FC236}">
                  <a16:creationId xmlns:a16="http://schemas.microsoft.com/office/drawing/2014/main" id="{00CAA406-1060-1F5F-6819-1CC049B35264}"/>
                </a:ext>
              </a:extLst>
            </p:cNvPr>
            <p:cNvSpPr>
              <a:spLocks noChangeAspect="1"/>
            </p:cNvSpPr>
            <p:nvPr userDrawn="1"/>
          </p:nvSpPr>
          <p:spPr bwMode="auto">
            <a:xfrm>
              <a:off x="2066923" y="-1447801"/>
              <a:ext cx="20574000" cy="6858000"/>
            </a:xfrm>
            <a:prstGeom prst="rect">
              <a:avLst/>
            </a:prstGeom>
            <a:gradFill flip="none" rotWithShape="1">
              <a:gsLst>
                <a:gs pos="0">
                  <a:srgbClr val="391C0E">
                    <a:alpha val="65000"/>
                  </a:srgbClr>
                </a:gs>
                <a:gs pos="44000">
                  <a:srgbClr val="000000">
                    <a:alpha val="6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0084107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eme 2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8F6DAD2-377D-4EC9-A6C5-12FFF5EBFB0D}"/>
              </a:ext>
            </a:extLst>
          </p:cNvPr>
          <p:cNvGrpSpPr>
            <a:grpSpLocks noChangeAspect="1"/>
          </p:cNvGrpSpPr>
          <p:nvPr userDrawn="1"/>
        </p:nvGrpSpPr>
        <p:grpSpPr>
          <a:xfrm>
            <a:off x="0" y="-1104105"/>
            <a:ext cx="1625600" cy="914400"/>
            <a:chOff x="-1309688" y="1524000"/>
            <a:chExt cx="20574000" cy="6858000"/>
          </a:xfrm>
        </p:grpSpPr>
        <p:sp>
          <p:nvSpPr>
            <p:cNvPr id="5" name="Rectangle 4">
              <a:extLst>
                <a:ext uri="{FF2B5EF4-FFF2-40B4-BE49-F238E27FC236}">
                  <a16:creationId xmlns:a16="http://schemas.microsoft.com/office/drawing/2014/main" id="{87F20E93-498D-2931-2D35-83D8EA102A7F}"/>
                </a:ext>
              </a:extLst>
            </p:cNvPr>
            <p:cNvSpPr>
              <a:spLocks/>
            </p:cNvSpPr>
            <p:nvPr userDrawn="1"/>
          </p:nvSpPr>
          <p:spPr bwMode="auto">
            <a:xfrm>
              <a:off x="-1309688" y="1524000"/>
              <a:ext cx="20574000" cy="6858000"/>
            </a:xfrm>
            <a:prstGeom prst="rect">
              <a:avLst/>
            </a:prstGeom>
            <a:gradFill>
              <a:gsLst>
                <a:gs pos="50000">
                  <a:srgbClr val="112D31"/>
                </a:gs>
                <a:gs pos="0">
                  <a:srgbClr val="15223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8" name="Picture 7" descr="A black and white background&#10;&#10;AI-generated content may be incorrect.">
              <a:extLst>
                <a:ext uri="{FF2B5EF4-FFF2-40B4-BE49-F238E27FC236}">
                  <a16:creationId xmlns:a16="http://schemas.microsoft.com/office/drawing/2014/main" id="{E56C5E29-2C61-7BD6-E170-E5B51D6C9FC3}"/>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1309688" y="1524000"/>
              <a:ext cx="20574000" cy="6858000"/>
            </a:xfrm>
            <a:prstGeom prst="rect">
              <a:avLst/>
            </a:prstGeom>
          </p:spPr>
        </p:pic>
        <p:sp>
          <p:nvSpPr>
            <p:cNvPr id="9" name="Rectangle 8">
              <a:hlinkClick r:id="" action="ppaction://noaction"/>
              <a:extLst>
                <a:ext uri="{FF2B5EF4-FFF2-40B4-BE49-F238E27FC236}">
                  <a16:creationId xmlns:a16="http://schemas.microsoft.com/office/drawing/2014/main" id="{329F7E2E-AFCD-183C-09DA-DB305B5A4E80}"/>
                </a:ext>
              </a:extLst>
            </p:cNvPr>
            <p:cNvSpPr>
              <a:spLocks/>
            </p:cNvSpPr>
            <p:nvPr userDrawn="1"/>
          </p:nvSpPr>
          <p:spPr bwMode="auto">
            <a:xfrm>
              <a:off x="-1309688" y="1524000"/>
              <a:ext cx="20574000" cy="6858000"/>
            </a:xfrm>
            <a:prstGeom prst="rect">
              <a:avLst/>
            </a:prstGeom>
            <a:gradFill>
              <a:gsLst>
                <a:gs pos="50000">
                  <a:srgbClr val="112D31">
                    <a:alpha val="75000"/>
                  </a:srgbClr>
                </a:gs>
                <a:gs pos="0">
                  <a:srgbClr val="152237">
                    <a:alpha val="75000"/>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083413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eme 3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8711770-B15A-1596-7C25-881A18B7A242}"/>
              </a:ext>
            </a:extLst>
          </p:cNvPr>
          <p:cNvGrpSpPr>
            <a:grpSpLocks noChangeAspect="1"/>
          </p:cNvGrpSpPr>
          <p:nvPr userDrawn="1"/>
        </p:nvGrpSpPr>
        <p:grpSpPr>
          <a:xfrm>
            <a:off x="0" y="-1104105"/>
            <a:ext cx="1625600" cy="914400"/>
            <a:chOff x="2400299" y="3495675"/>
            <a:chExt cx="20574000" cy="6858000"/>
          </a:xfrm>
        </p:grpSpPr>
        <p:sp>
          <p:nvSpPr>
            <p:cNvPr id="3" name="Rectangle 2">
              <a:extLst>
                <a:ext uri="{FF2B5EF4-FFF2-40B4-BE49-F238E27FC236}">
                  <a16:creationId xmlns:a16="http://schemas.microsoft.com/office/drawing/2014/main" id="{E479184D-02CC-9707-FDAD-6E995B25CAB0}"/>
                </a:ext>
              </a:extLst>
            </p:cNvPr>
            <p:cNvSpPr>
              <a:spLocks/>
            </p:cNvSpPr>
            <p:nvPr userDrawn="1"/>
          </p:nvSpPr>
          <p:spPr bwMode="auto">
            <a:xfrm>
              <a:off x="2400299" y="3495675"/>
              <a:ext cx="20574000" cy="6858000"/>
            </a:xfrm>
            <a:prstGeom prst="rect">
              <a:avLst/>
            </a:prstGeom>
            <a:gradFill>
              <a:gsLst>
                <a:gs pos="0">
                  <a:srgbClr val="381239"/>
                </a:gs>
                <a:gs pos="50000">
                  <a:srgbClr val="15223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6" name="Picture 5" descr="A black and white background&#10;&#10;AI-generated content may be incorrect.">
              <a:extLst>
                <a:ext uri="{FF2B5EF4-FFF2-40B4-BE49-F238E27FC236}">
                  <a16:creationId xmlns:a16="http://schemas.microsoft.com/office/drawing/2014/main" id="{D0EBEF25-78A9-040D-2BF0-C9FBDA16F132}"/>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2400299" y="3495675"/>
              <a:ext cx="20574000" cy="6858000"/>
            </a:xfrm>
            <a:prstGeom prst="rect">
              <a:avLst/>
            </a:prstGeom>
          </p:spPr>
        </p:pic>
        <p:sp>
          <p:nvSpPr>
            <p:cNvPr id="7" name="Rectangle 6">
              <a:hlinkClick r:id="" action="ppaction://noaction"/>
              <a:extLst>
                <a:ext uri="{FF2B5EF4-FFF2-40B4-BE49-F238E27FC236}">
                  <a16:creationId xmlns:a16="http://schemas.microsoft.com/office/drawing/2014/main" id="{F5070DEB-7390-AC4A-7453-87B26C894ADF}"/>
                </a:ext>
              </a:extLst>
            </p:cNvPr>
            <p:cNvSpPr>
              <a:spLocks/>
            </p:cNvSpPr>
            <p:nvPr userDrawn="1"/>
          </p:nvSpPr>
          <p:spPr bwMode="auto">
            <a:xfrm>
              <a:off x="2400299" y="3495675"/>
              <a:ext cx="20574000" cy="6858000"/>
            </a:xfrm>
            <a:prstGeom prst="rect">
              <a:avLst/>
            </a:prstGeom>
            <a:gradFill>
              <a:gsLst>
                <a:gs pos="0">
                  <a:srgbClr val="381239">
                    <a:alpha val="75000"/>
                  </a:srgbClr>
                </a:gs>
                <a:gs pos="50000">
                  <a:srgbClr val="152237">
                    <a:alpha val="75000"/>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31535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eme 4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5681EF-363F-494E-9B6F-7A6F43C7FDBF}"/>
              </a:ext>
            </a:extLst>
          </p:cNvPr>
          <p:cNvGrpSpPr>
            <a:grpSpLocks noChangeAspect="1"/>
          </p:cNvGrpSpPr>
          <p:nvPr userDrawn="1"/>
        </p:nvGrpSpPr>
        <p:grpSpPr>
          <a:xfrm>
            <a:off x="0" y="-1104105"/>
            <a:ext cx="1625600" cy="914400"/>
            <a:chOff x="-552451" y="2652712"/>
            <a:chExt cx="20574000" cy="6858000"/>
          </a:xfrm>
        </p:grpSpPr>
        <p:sp>
          <p:nvSpPr>
            <p:cNvPr id="5" name="Rectangle 4">
              <a:extLst>
                <a:ext uri="{FF2B5EF4-FFF2-40B4-BE49-F238E27FC236}">
                  <a16:creationId xmlns:a16="http://schemas.microsoft.com/office/drawing/2014/main" id="{093C8179-B7CF-DE4C-AC77-3EA2BDABCB71}"/>
                </a:ext>
              </a:extLst>
            </p:cNvPr>
            <p:cNvSpPr>
              <a:spLocks/>
            </p:cNvSpPr>
            <p:nvPr userDrawn="1"/>
          </p:nvSpPr>
          <p:spPr bwMode="auto">
            <a:xfrm>
              <a:off x="-552451" y="2652712"/>
              <a:ext cx="20574000" cy="6858000"/>
            </a:xfrm>
            <a:prstGeom prst="rect">
              <a:avLst/>
            </a:prstGeom>
            <a:gradFill>
              <a:gsLst>
                <a:gs pos="50000">
                  <a:srgbClr val="381239"/>
                </a:gs>
                <a:gs pos="0">
                  <a:srgbClr val="391317"/>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8" name="Picture 7" descr="A black and white background&#10;&#10;AI-generated content may be incorrect.">
              <a:extLst>
                <a:ext uri="{FF2B5EF4-FFF2-40B4-BE49-F238E27FC236}">
                  <a16:creationId xmlns:a16="http://schemas.microsoft.com/office/drawing/2014/main" id="{DD61AD40-4C42-6D1C-0E96-2158E947528A}"/>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552451" y="2652712"/>
              <a:ext cx="20574000" cy="6858000"/>
            </a:xfrm>
            <a:prstGeom prst="rect">
              <a:avLst/>
            </a:prstGeom>
          </p:spPr>
        </p:pic>
        <p:sp>
          <p:nvSpPr>
            <p:cNvPr id="9" name="Rectangle 8">
              <a:hlinkClick r:id="" action="ppaction://noaction"/>
              <a:extLst>
                <a:ext uri="{FF2B5EF4-FFF2-40B4-BE49-F238E27FC236}">
                  <a16:creationId xmlns:a16="http://schemas.microsoft.com/office/drawing/2014/main" id="{8F2CB072-21A9-CD5E-B343-D63E8A79B7A6}"/>
                </a:ext>
              </a:extLst>
            </p:cNvPr>
            <p:cNvSpPr>
              <a:spLocks/>
            </p:cNvSpPr>
            <p:nvPr userDrawn="1"/>
          </p:nvSpPr>
          <p:spPr bwMode="auto">
            <a:xfrm>
              <a:off x="-552451" y="2652712"/>
              <a:ext cx="20574000" cy="6858000"/>
            </a:xfrm>
            <a:prstGeom prst="rect">
              <a:avLst/>
            </a:prstGeom>
            <a:gradFill>
              <a:gsLst>
                <a:gs pos="50000">
                  <a:srgbClr val="381239">
                    <a:alpha val="75000"/>
                  </a:srgbClr>
                </a:gs>
                <a:gs pos="0">
                  <a:srgbClr val="391317">
                    <a:alpha val="74902"/>
                  </a:srgbClr>
                </a:gs>
              </a:gsLst>
              <a:lin ang="135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8" name="Group 27" hidden="1">
            <a:extLst>
              <a:ext uri="{FF2B5EF4-FFF2-40B4-BE49-F238E27FC236}">
                <a16:creationId xmlns:a16="http://schemas.microsoft.com/office/drawing/2014/main" id="{CD65768F-0DA6-8527-4892-5F532829E500}"/>
              </a:ext>
              <a:ext uri="{C183D7F6-B498-43B3-948B-1728B52AA6E4}">
                <adec:decorative xmlns:adec="http://schemas.microsoft.com/office/drawing/2017/decorative" val="1"/>
              </a:ext>
            </a:extLst>
          </p:cNvPr>
          <p:cNvGrpSpPr/>
          <p:nvPr userDrawn="1"/>
        </p:nvGrpSpPr>
        <p:grpSpPr>
          <a:xfrm>
            <a:off x="1072444" y="7327900"/>
            <a:ext cx="10081330" cy="215444"/>
            <a:chOff x="1809750" y="3124200"/>
            <a:chExt cx="17012244" cy="215444"/>
          </a:xfrm>
        </p:grpSpPr>
        <p:sp>
          <p:nvSpPr>
            <p:cNvPr id="10" name="TextBox 9">
              <a:extLst>
                <a:ext uri="{FF2B5EF4-FFF2-40B4-BE49-F238E27FC236}">
                  <a16:creationId xmlns:a16="http://schemas.microsoft.com/office/drawing/2014/main" id="{BF14200D-79CB-354C-872E-7F5749993ABB}"/>
                </a:ext>
              </a:extLst>
            </p:cNvPr>
            <p:cNvSpPr txBox="1"/>
            <p:nvPr userDrawn="1"/>
          </p:nvSpPr>
          <p:spPr>
            <a:xfrm>
              <a:off x="1809750"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11" name="TextBox 10">
              <a:extLst>
                <a:ext uri="{FF2B5EF4-FFF2-40B4-BE49-F238E27FC236}">
                  <a16:creationId xmlns:a16="http://schemas.microsoft.com/office/drawing/2014/main" id="{1EA7D9F4-4BA2-0439-F293-0D9314CBAC9E}"/>
                </a:ext>
              </a:extLst>
            </p:cNvPr>
            <p:cNvSpPr txBox="1"/>
            <p:nvPr userDrawn="1"/>
          </p:nvSpPr>
          <p:spPr>
            <a:xfrm>
              <a:off x="2171700"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12" name="TextBox 11">
              <a:extLst>
                <a:ext uri="{FF2B5EF4-FFF2-40B4-BE49-F238E27FC236}">
                  <a16:creationId xmlns:a16="http://schemas.microsoft.com/office/drawing/2014/main" id="{84F8D508-A488-3AFF-C464-886E666D4AD5}"/>
                </a:ext>
              </a:extLst>
            </p:cNvPr>
            <p:cNvSpPr txBox="1"/>
            <p:nvPr userDrawn="1"/>
          </p:nvSpPr>
          <p:spPr>
            <a:xfrm>
              <a:off x="3486150"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13" name="TextBox 12">
              <a:extLst>
                <a:ext uri="{FF2B5EF4-FFF2-40B4-BE49-F238E27FC236}">
                  <a16:creationId xmlns:a16="http://schemas.microsoft.com/office/drawing/2014/main" id="{CB65DA73-567F-26DA-9399-A0F692149353}"/>
                </a:ext>
              </a:extLst>
            </p:cNvPr>
            <p:cNvSpPr txBox="1"/>
            <p:nvPr userDrawn="1"/>
          </p:nvSpPr>
          <p:spPr>
            <a:xfrm>
              <a:off x="3876675"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14" name="TextBox 13">
              <a:extLst>
                <a:ext uri="{FF2B5EF4-FFF2-40B4-BE49-F238E27FC236}">
                  <a16:creationId xmlns:a16="http://schemas.microsoft.com/office/drawing/2014/main" id="{9492316C-600F-E673-2D0D-7433FBAF3DB9}"/>
                </a:ext>
              </a:extLst>
            </p:cNvPr>
            <p:cNvSpPr txBox="1"/>
            <p:nvPr userDrawn="1"/>
          </p:nvSpPr>
          <p:spPr>
            <a:xfrm>
              <a:off x="5067300" y="3124200"/>
              <a:ext cx="327013" cy="215444"/>
            </a:xfrm>
            <a:prstGeom prst="rect">
              <a:avLst/>
            </a:prstGeom>
            <a:solidFill>
              <a:schemeClr val="accent2"/>
            </a:solidFill>
          </p:spPr>
          <p:txBody>
            <a:bodyPr wrap="none" lIns="0" tIns="0" rIns="0" bIns="0" rtlCol="0">
              <a:spAutoFit/>
            </a:bodyPr>
            <a:lstStyle/>
            <a:p>
              <a:pPr algn="ctr"/>
              <a:r>
                <a:rPr lang="en-US" sz="830"/>
                <a:t>5.53</a:t>
              </a:r>
            </a:p>
          </p:txBody>
        </p:sp>
        <p:sp>
          <p:nvSpPr>
            <p:cNvPr id="15" name="TextBox 14">
              <a:extLst>
                <a:ext uri="{FF2B5EF4-FFF2-40B4-BE49-F238E27FC236}">
                  <a16:creationId xmlns:a16="http://schemas.microsoft.com/office/drawing/2014/main" id="{86EF7729-1D80-F869-2CE7-8D7B1957954B}"/>
                </a:ext>
              </a:extLst>
            </p:cNvPr>
            <p:cNvSpPr txBox="1"/>
            <p:nvPr userDrawn="1"/>
          </p:nvSpPr>
          <p:spPr>
            <a:xfrm>
              <a:off x="5448299"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16" name="TextBox 15">
              <a:extLst>
                <a:ext uri="{FF2B5EF4-FFF2-40B4-BE49-F238E27FC236}">
                  <a16:creationId xmlns:a16="http://schemas.microsoft.com/office/drawing/2014/main" id="{83248E31-E788-57BA-8826-884C29FE7F0C}"/>
                </a:ext>
              </a:extLst>
            </p:cNvPr>
            <p:cNvSpPr txBox="1"/>
            <p:nvPr userDrawn="1"/>
          </p:nvSpPr>
          <p:spPr>
            <a:xfrm>
              <a:off x="669607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17" name="TextBox 16">
              <a:extLst>
                <a:ext uri="{FF2B5EF4-FFF2-40B4-BE49-F238E27FC236}">
                  <a16:creationId xmlns:a16="http://schemas.microsoft.com/office/drawing/2014/main" id="{95D6DF1F-3BBF-A7A2-C058-7ABF834ECC6C}"/>
                </a:ext>
              </a:extLst>
            </p:cNvPr>
            <p:cNvSpPr txBox="1"/>
            <p:nvPr userDrawn="1"/>
          </p:nvSpPr>
          <p:spPr>
            <a:xfrm>
              <a:off x="7048499"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18" name="TextBox 17">
              <a:extLst>
                <a:ext uri="{FF2B5EF4-FFF2-40B4-BE49-F238E27FC236}">
                  <a16:creationId xmlns:a16="http://schemas.microsoft.com/office/drawing/2014/main" id="{9D1D8AD9-9CD4-3684-2C3A-FDA960B91424}"/>
                </a:ext>
              </a:extLst>
            </p:cNvPr>
            <p:cNvSpPr txBox="1"/>
            <p:nvPr userDrawn="1"/>
          </p:nvSpPr>
          <p:spPr>
            <a:xfrm>
              <a:off x="832484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19" name="TextBox 18">
              <a:extLst>
                <a:ext uri="{FF2B5EF4-FFF2-40B4-BE49-F238E27FC236}">
                  <a16:creationId xmlns:a16="http://schemas.microsoft.com/office/drawing/2014/main" id="{EC632FB7-795D-806D-04A2-9D1BAD4C1A9B}"/>
                </a:ext>
              </a:extLst>
            </p:cNvPr>
            <p:cNvSpPr txBox="1"/>
            <p:nvPr userDrawn="1"/>
          </p:nvSpPr>
          <p:spPr>
            <a:xfrm>
              <a:off x="8715374"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0" name="TextBox 19">
              <a:extLst>
                <a:ext uri="{FF2B5EF4-FFF2-40B4-BE49-F238E27FC236}">
                  <a16:creationId xmlns:a16="http://schemas.microsoft.com/office/drawing/2014/main" id="{2F37BA21-98AD-B5C6-5CE5-4FAFB6B80FA9}"/>
                </a:ext>
              </a:extLst>
            </p:cNvPr>
            <p:cNvSpPr txBox="1"/>
            <p:nvPr userDrawn="1"/>
          </p:nvSpPr>
          <p:spPr>
            <a:xfrm>
              <a:off x="9982665"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1" name="TextBox 20">
              <a:extLst>
                <a:ext uri="{FF2B5EF4-FFF2-40B4-BE49-F238E27FC236}">
                  <a16:creationId xmlns:a16="http://schemas.microsoft.com/office/drawing/2014/main" id="{765C29CF-EB0D-8628-3C67-77097D061809}"/>
                </a:ext>
              </a:extLst>
            </p:cNvPr>
            <p:cNvSpPr txBox="1"/>
            <p:nvPr userDrawn="1"/>
          </p:nvSpPr>
          <p:spPr>
            <a:xfrm>
              <a:off x="18494981"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22" name="TextBox 21">
              <a:extLst>
                <a:ext uri="{FF2B5EF4-FFF2-40B4-BE49-F238E27FC236}">
                  <a16:creationId xmlns:a16="http://schemas.microsoft.com/office/drawing/2014/main" id="{3C4F8464-99CC-FC53-5768-B25A5FB03BC7}"/>
                </a:ext>
              </a:extLst>
            </p:cNvPr>
            <p:cNvSpPr txBox="1"/>
            <p:nvPr userDrawn="1"/>
          </p:nvSpPr>
          <p:spPr>
            <a:xfrm>
              <a:off x="17973354"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23" name="TextBox 22">
              <a:extLst>
                <a:ext uri="{FF2B5EF4-FFF2-40B4-BE49-F238E27FC236}">
                  <a16:creationId xmlns:a16="http://schemas.microsoft.com/office/drawing/2014/main" id="{2BBD6650-BB81-CA48-ADD1-24C6003EC5ED}"/>
                </a:ext>
              </a:extLst>
            </p:cNvPr>
            <p:cNvSpPr txBox="1"/>
            <p:nvPr userDrawn="1"/>
          </p:nvSpPr>
          <p:spPr>
            <a:xfrm>
              <a:off x="16466493"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24" name="TextBox 23">
              <a:extLst>
                <a:ext uri="{FF2B5EF4-FFF2-40B4-BE49-F238E27FC236}">
                  <a16:creationId xmlns:a16="http://schemas.microsoft.com/office/drawing/2014/main" id="{D9C7F56A-BF05-583F-BFC6-F7CE5709D4E3}"/>
                </a:ext>
              </a:extLst>
            </p:cNvPr>
            <p:cNvSpPr txBox="1"/>
            <p:nvPr userDrawn="1"/>
          </p:nvSpPr>
          <p:spPr>
            <a:xfrm>
              <a:off x="16845434"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25" name="TextBox 24">
              <a:extLst>
                <a:ext uri="{FF2B5EF4-FFF2-40B4-BE49-F238E27FC236}">
                  <a16:creationId xmlns:a16="http://schemas.microsoft.com/office/drawing/2014/main" id="{5987F511-955D-9F51-50FC-5A044DC37312}"/>
                </a:ext>
              </a:extLst>
            </p:cNvPr>
            <p:cNvSpPr txBox="1"/>
            <p:nvPr userDrawn="1"/>
          </p:nvSpPr>
          <p:spPr>
            <a:xfrm>
              <a:off x="10425427"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6" name="TextBox 25">
              <a:extLst>
                <a:ext uri="{FF2B5EF4-FFF2-40B4-BE49-F238E27FC236}">
                  <a16:creationId xmlns:a16="http://schemas.microsoft.com/office/drawing/2014/main" id="{E77D0773-5A15-567A-078A-0E754F82EF2C}"/>
                </a:ext>
              </a:extLst>
            </p:cNvPr>
            <p:cNvSpPr txBox="1"/>
            <p:nvPr userDrawn="1"/>
          </p:nvSpPr>
          <p:spPr>
            <a:xfrm>
              <a:off x="11554827"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7" name="TextBox 26">
              <a:extLst>
                <a:ext uri="{FF2B5EF4-FFF2-40B4-BE49-F238E27FC236}">
                  <a16:creationId xmlns:a16="http://schemas.microsoft.com/office/drawing/2014/main" id="{550571C6-1EC4-25F4-FC59-1F4A255CF1E5}"/>
                </a:ext>
              </a:extLst>
            </p:cNvPr>
            <p:cNvSpPr txBox="1"/>
            <p:nvPr userDrawn="1"/>
          </p:nvSpPr>
          <p:spPr>
            <a:xfrm>
              <a:off x="1200169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29" name="TextBox 28">
              <a:extLst>
                <a:ext uri="{FF2B5EF4-FFF2-40B4-BE49-F238E27FC236}">
                  <a16:creationId xmlns:a16="http://schemas.microsoft.com/office/drawing/2014/main" id="{5AEC6A19-9466-6712-7801-65E381EA7B12}"/>
                </a:ext>
              </a:extLst>
            </p:cNvPr>
            <p:cNvSpPr txBox="1"/>
            <p:nvPr userDrawn="1"/>
          </p:nvSpPr>
          <p:spPr>
            <a:xfrm>
              <a:off x="13237543"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30" name="TextBox 29">
              <a:extLst>
                <a:ext uri="{FF2B5EF4-FFF2-40B4-BE49-F238E27FC236}">
                  <a16:creationId xmlns:a16="http://schemas.microsoft.com/office/drawing/2014/main" id="{A25A0322-1C7E-8A76-0F61-188D5804305C}"/>
                </a:ext>
              </a:extLst>
            </p:cNvPr>
            <p:cNvSpPr txBox="1"/>
            <p:nvPr userDrawn="1"/>
          </p:nvSpPr>
          <p:spPr>
            <a:xfrm>
              <a:off x="1362626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31" name="TextBox 30">
              <a:extLst>
                <a:ext uri="{FF2B5EF4-FFF2-40B4-BE49-F238E27FC236}">
                  <a16:creationId xmlns:a16="http://schemas.microsoft.com/office/drawing/2014/main" id="{E7F9F56F-EEEA-F2D1-236A-6B14404BA1F8}"/>
                </a:ext>
              </a:extLst>
            </p:cNvPr>
            <p:cNvSpPr txBox="1"/>
            <p:nvPr userDrawn="1"/>
          </p:nvSpPr>
          <p:spPr>
            <a:xfrm>
              <a:off x="14813680"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32" name="TextBox 31">
              <a:extLst>
                <a:ext uri="{FF2B5EF4-FFF2-40B4-BE49-F238E27FC236}">
                  <a16:creationId xmlns:a16="http://schemas.microsoft.com/office/drawing/2014/main" id="{6B899E6C-6BBA-31FA-C5F2-D38E7BD48B4D}"/>
                </a:ext>
              </a:extLst>
            </p:cNvPr>
            <p:cNvSpPr txBox="1"/>
            <p:nvPr userDrawn="1"/>
          </p:nvSpPr>
          <p:spPr>
            <a:xfrm>
              <a:off x="15221953" y="3124200"/>
              <a:ext cx="327013" cy="215444"/>
            </a:xfrm>
            <a:prstGeom prst="rect">
              <a:avLst/>
            </a:prstGeom>
            <a:solidFill>
              <a:schemeClr val="accent2"/>
            </a:solidFill>
          </p:spPr>
          <p:txBody>
            <a:bodyPr wrap="none" lIns="0" tIns="0" rIns="0" bIns="0" rtlCol="0">
              <a:spAutoFit/>
            </a:bodyPr>
            <a:lstStyle/>
            <a:p>
              <a:pPr algn="ctr"/>
              <a:r>
                <a:rPr lang="en-US" sz="830"/>
                <a:t>5.53</a:t>
              </a:r>
            </a:p>
          </p:txBody>
        </p:sp>
      </p:grpSp>
    </p:spTree>
    <p:extLst>
      <p:ext uri="{BB962C8B-B14F-4D97-AF65-F5344CB8AC3E}">
        <p14:creationId xmlns:p14="http://schemas.microsoft.com/office/powerpoint/2010/main" val="3392374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80600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eme 5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8" name="Group 27" hidden="1">
            <a:extLst>
              <a:ext uri="{FF2B5EF4-FFF2-40B4-BE49-F238E27FC236}">
                <a16:creationId xmlns:a16="http://schemas.microsoft.com/office/drawing/2014/main" id="{CD65768F-0DA6-8527-4892-5F532829E500}"/>
              </a:ext>
              <a:ext uri="{C183D7F6-B498-43B3-948B-1728B52AA6E4}">
                <adec:decorative xmlns:adec="http://schemas.microsoft.com/office/drawing/2017/decorative" val="1"/>
              </a:ext>
            </a:extLst>
          </p:cNvPr>
          <p:cNvGrpSpPr/>
          <p:nvPr userDrawn="1"/>
        </p:nvGrpSpPr>
        <p:grpSpPr>
          <a:xfrm>
            <a:off x="1072444" y="7327900"/>
            <a:ext cx="10081330" cy="215444"/>
            <a:chOff x="1809750" y="3124200"/>
            <a:chExt cx="17012244" cy="215444"/>
          </a:xfrm>
        </p:grpSpPr>
        <p:sp>
          <p:nvSpPr>
            <p:cNvPr id="10" name="TextBox 9">
              <a:extLst>
                <a:ext uri="{FF2B5EF4-FFF2-40B4-BE49-F238E27FC236}">
                  <a16:creationId xmlns:a16="http://schemas.microsoft.com/office/drawing/2014/main" id="{BF14200D-79CB-354C-872E-7F5749993ABB}"/>
                </a:ext>
              </a:extLst>
            </p:cNvPr>
            <p:cNvSpPr txBox="1"/>
            <p:nvPr userDrawn="1"/>
          </p:nvSpPr>
          <p:spPr>
            <a:xfrm>
              <a:off x="1809750"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11" name="TextBox 10">
              <a:extLst>
                <a:ext uri="{FF2B5EF4-FFF2-40B4-BE49-F238E27FC236}">
                  <a16:creationId xmlns:a16="http://schemas.microsoft.com/office/drawing/2014/main" id="{1EA7D9F4-4BA2-0439-F293-0D9314CBAC9E}"/>
                </a:ext>
              </a:extLst>
            </p:cNvPr>
            <p:cNvSpPr txBox="1"/>
            <p:nvPr userDrawn="1"/>
          </p:nvSpPr>
          <p:spPr>
            <a:xfrm>
              <a:off x="2171700"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12" name="TextBox 11">
              <a:extLst>
                <a:ext uri="{FF2B5EF4-FFF2-40B4-BE49-F238E27FC236}">
                  <a16:creationId xmlns:a16="http://schemas.microsoft.com/office/drawing/2014/main" id="{84F8D508-A488-3AFF-C464-886E666D4AD5}"/>
                </a:ext>
              </a:extLst>
            </p:cNvPr>
            <p:cNvSpPr txBox="1"/>
            <p:nvPr userDrawn="1"/>
          </p:nvSpPr>
          <p:spPr>
            <a:xfrm>
              <a:off x="3486150"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13" name="TextBox 12">
              <a:extLst>
                <a:ext uri="{FF2B5EF4-FFF2-40B4-BE49-F238E27FC236}">
                  <a16:creationId xmlns:a16="http://schemas.microsoft.com/office/drawing/2014/main" id="{CB65DA73-567F-26DA-9399-A0F692149353}"/>
                </a:ext>
              </a:extLst>
            </p:cNvPr>
            <p:cNvSpPr txBox="1"/>
            <p:nvPr userDrawn="1"/>
          </p:nvSpPr>
          <p:spPr>
            <a:xfrm>
              <a:off x="3876675"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14" name="TextBox 13">
              <a:extLst>
                <a:ext uri="{FF2B5EF4-FFF2-40B4-BE49-F238E27FC236}">
                  <a16:creationId xmlns:a16="http://schemas.microsoft.com/office/drawing/2014/main" id="{9492316C-600F-E673-2D0D-7433FBAF3DB9}"/>
                </a:ext>
              </a:extLst>
            </p:cNvPr>
            <p:cNvSpPr txBox="1"/>
            <p:nvPr userDrawn="1"/>
          </p:nvSpPr>
          <p:spPr>
            <a:xfrm>
              <a:off x="5067300" y="3124200"/>
              <a:ext cx="327013" cy="215444"/>
            </a:xfrm>
            <a:prstGeom prst="rect">
              <a:avLst/>
            </a:prstGeom>
            <a:solidFill>
              <a:schemeClr val="accent2"/>
            </a:solidFill>
          </p:spPr>
          <p:txBody>
            <a:bodyPr wrap="none" lIns="0" tIns="0" rIns="0" bIns="0" rtlCol="0">
              <a:spAutoFit/>
            </a:bodyPr>
            <a:lstStyle/>
            <a:p>
              <a:pPr algn="ctr"/>
              <a:r>
                <a:rPr lang="en-US" sz="830"/>
                <a:t>5.53</a:t>
              </a:r>
            </a:p>
          </p:txBody>
        </p:sp>
        <p:sp>
          <p:nvSpPr>
            <p:cNvPr id="15" name="TextBox 14">
              <a:extLst>
                <a:ext uri="{FF2B5EF4-FFF2-40B4-BE49-F238E27FC236}">
                  <a16:creationId xmlns:a16="http://schemas.microsoft.com/office/drawing/2014/main" id="{86EF7729-1D80-F869-2CE7-8D7B1957954B}"/>
                </a:ext>
              </a:extLst>
            </p:cNvPr>
            <p:cNvSpPr txBox="1"/>
            <p:nvPr userDrawn="1"/>
          </p:nvSpPr>
          <p:spPr>
            <a:xfrm>
              <a:off x="5448299"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16" name="TextBox 15">
              <a:extLst>
                <a:ext uri="{FF2B5EF4-FFF2-40B4-BE49-F238E27FC236}">
                  <a16:creationId xmlns:a16="http://schemas.microsoft.com/office/drawing/2014/main" id="{83248E31-E788-57BA-8826-884C29FE7F0C}"/>
                </a:ext>
              </a:extLst>
            </p:cNvPr>
            <p:cNvSpPr txBox="1"/>
            <p:nvPr userDrawn="1"/>
          </p:nvSpPr>
          <p:spPr>
            <a:xfrm>
              <a:off x="669607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17" name="TextBox 16">
              <a:extLst>
                <a:ext uri="{FF2B5EF4-FFF2-40B4-BE49-F238E27FC236}">
                  <a16:creationId xmlns:a16="http://schemas.microsoft.com/office/drawing/2014/main" id="{95D6DF1F-3BBF-A7A2-C058-7ABF834ECC6C}"/>
                </a:ext>
              </a:extLst>
            </p:cNvPr>
            <p:cNvSpPr txBox="1"/>
            <p:nvPr userDrawn="1"/>
          </p:nvSpPr>
          <p:spPr>
            <a:xfrm>
              <a:off x="7048499"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18" name="TextBox 17">
              <a:extLst>
                <a:ext uri="{FF2B5EF4-FFF2-40B4-BE49-F238E27FC236}">
                  <a16:creationId xmlns:a16="http://schemas.microsoft.com/office/drawing/2014/main" id="{9D1D8AD9-9CD4-3684-2C3A-FDA960B91424}"/>
                </a:ext>
              </a:extLst>
            </p:cNvPr>
            <p:cNvSpPr txBox="1"/>
            <p:nvPr userDrawn="1"/>
          </p:nvSpPr>
          <p:spPr>
            <a:xfrm>
              <a:off x="832484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19" name="TextBox 18">
              <a:extLst>
                <a:ext uri="{FF2B5EF4-FFF2-40B4-BE49-F238E27FC236}">
                  <a16:creationId xmlns:a16="http://schemas.microsoft.com/office/drawing/2014/main" id="{EC632FB7-795D-806D-04A2-9D1BAD4C1A9B}"/>
                </a:ext>
              </a:extLst>
            </p:cNvPr>
            <p:cNvSpPr txBox="1"/>
            <p:nvPr userDrawn="1"/>
          </p:nvSpPr>
          <p:spPr>
            <a:xfrm>
              <a:off x="8715374"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0" name="TextBox 19">
              <a:extLst>
                <a:ext uri="{FF2B5EF4-FFF2-40B4-BE49-F238E27FC236}">
                  <a16:creationId xmlns:a16="http://schemas.microsoft.com/office/drawing/2014/main" id="{2F37BA21-98AD-B5C6-5CE5-4FAFB6B80FA9}"/>
                </a:ext>
              </a:extLst>
            </p:cNvPr>
            <p:cNvSpPr txBox="1"/>
            <p:nvPr userDrawn="1"/>
          </p:nvSpPr>
          <p:spPr>
            <a:xfrm>
              <a:off x="9982665"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1" name="TextBox 20">
              <a:extLst>
                <a:ext uri="{FF2B5EF4-FFF2-40B4-BE49-F238E27FC236}">
                  <a16:creationId xmlns:a16="http://schemas.microsoft.com/office/drawing/2014/main" id="{765C29CF-EB0D-8628-3C67-77097D061809}"/>
                </a:ext>
              </a:extLst>
            </p:cNvPr>
            <p:cNvSpPr txBox="1"/>
            <p:nvPr userDrawn="1"/>
          </p:nvSpPr>
          <p:spPr>
            <a:xfrm>
              <a:off x="18494981"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22" name="TextBox 21">
              <a:extLst>
                <a:ext uri="{FF2B5EF4-FFF2-40B4-BE49-F238E27FC236}">
                  <a16:creationId xmlns:a16="http://schemas.microsoft.com/office/drawing/2014/main" id="{3C4F8464-99CC-FC53-5768-B25A5FB03BC7}"/>
                </a:ext>
              </a:extLst>
            </p:cNvPr>
            <p:cNvSpPr txBox="1"/>
            <p:nvPr userDrawn="1"/>
          </p:nvSpPr>
          <p:spPr>
            <a:xfrm>
              <a:off x="17973354"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23" name="TextBox 22">
              <a:extLst>
                <a:ext uri="{FF2B5EF4-FFF2-40B4-BE49-F238E27FC236}">
                  <a16:creationId xmlns:a16="http://schemas.microsoft.com/office/drawing/2014/main" id="{2BBD6650-BB81-CA48-ADD1-24C6003EC5ED}"/>
                </a:ext>
              </a:extLst>
            </p:cNvPr>
            <p:cNvSpPr txBox="1"/>
            <p:nvPr userDrawn="1"/>
          </p:nvSpPr>
          <p:spPr>
            <a:xfrm>
              <a:off x="16466493"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24" name="TextBox 23">
              <a:extLst>
                <a:ext uri="{FF2B5EF4-FFF2-40B4-BE49-F238E27FC236}">
                  <a16:creationId xmlns:a16="http://schemas.microsoft.com/office/drawing/2014/main" id="{D9C7F56A-BF05-583F-BFC6-F7CE5709D4E3}"/>
                </a:ext>
              </a:extLst>
            </p:cNvPr>
            <p:cNvSpPr txBox="1"/>
            <p:nvPr userDrawn="1"/>
          </p:nvSpPr>
          <p:spPr>
            <a:xfrm>
              <a:off x="16845434"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25" name="TextBox 24">
              <a:extLst>
                <a:ext uri="{FF2B5EF4-FFF2-40B4-BE49-F238E27FC236}">
                  <a16:creationId xmlns:a16="http://schemas.microsoft.com/office/drawing/2014/main" id="{5987F511-955D-9F51-50FC-5A044DC37312}"/>
                </a:ext>
              </a:extLst>
            </p:cNvPr>
            <p:cNvSpPr txBox="1"/>
            <p:nvPr userDrawn="1"/>
          </p:nvSpPr>
          <p:spPr>
            <a:xfrm>
              <a:off x="10425427"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6" name="TextBox 25">
              <a:extLst>
                <a:ext uri="{FF2B5EF4-FFF2-40B4-BE49-F238E27FC236}">
                  <a16:creationId xmlns:a16="http://schemas.microsoft.com/office/drawing/2014/main" id="{E77D0773-5A15-567A-078A-0E754F82EF2C}"/>
                </a:ext>
              </a:extLst>
            </p:cNvPr>
            <p:cNvSpPr txBox="1"/>
            <p:nvPr userDrawn="1"/>
          </p:nvSpPr>
          <p:spPr>
            <a:xfrm>
              <a:off x="11554827"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7" name="TextBox 26">
              <a:extLst>
                <a:ext uri="{FF2B5EF4-FFF2-40B4-BE49-F238E27FC236}">
                  <a16:creationId xmlns:a16="http://schemas.microsoft.com/office/drawing/2014/main" id="{550571C6-1EC4-25F4-FC59-1F4A255CF1E5}"/>
                </a:ext>
              </a:extLst>
            </p:cNvPr>
            <p:cNvSpPr txBox="1"/>
            <p:nvPr userDrawn="1"/>
          </p:nvSpPr>
          <p:spPr>
            <a:xfrm>
              <a:off x="1200169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29" name="TextBox 28">
              <a:extLst>
                <a:ext uri="{FF2B5EF4-FFF2-40B4-BE49-F238E27FC236}">
                  <a16:creationId xmlns:a16="http://schemas.microsoft.com/office/drawing/2014/main" id="{5AEC6A19-9466-6712-7801-65E381EA7B12}"/>
                </a:ext>
              </a:extLst>
            </p:cNvPr>
            <p:cNvSpPr txBox="1"/>
            <p:nvPr userDrawn="1"/>
          </p:nvSpPr>
          <p:spPr>
            <a:xfrm>
              <a:off x="13237543"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30" name="TextBox 29">
              <a:extLst>
                <a:ext uri="{FF2B5EF4-FFF2-40B4-BE49-F238E27FC236}">
                  <a16:creationId xmlns:a16="http://schemas.microsoft.com/office/drawing/2014/main" id="{A25A0322-1C7E-8A76-0F61-188D5804305C}"/>
                </a:ext>
              </a:extLst>
            </p:cNvPr>
            <p:cNvSpPr txBox="1"/>
            <p:nvPr userDrawn="1"/>
          </p:nvSpPr>
          <p:spPr>
            <a:xfrm>
              <a:off x="1362626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31" name="TextBox 30">
              <a:extLst>
                <a:ext uri="{FF2B5EF4-FFF2-40B4-BE49-F238E27FC236}">
                  <a16:creationId xmlns:a16="http://schemas.microsoft.com/office/drawing/2014/main" id="{E7F9F56F-EEEA-F2D1-236A-6B14404BA1F8}"/>
                </a:ext>
              </a:extLst>
            </p:cNvPr>
            <p:cNvSpPr txBox="1"/>
            <p:nvPr userDrawn="1"/>
          </p:nvSpPr>
          <p:spPr>
            <a:xfrm>
              <a:off x="14813680"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32" name="TextBox 31">
              <a:extLst>
                <a:ext uri="{FF2B5EF4-FFF2-40B4-BE49-F238E27FC236}">
                  <a16:creationId xmlns:a16="http://schemas.microsoft.com/office/drawing/2014/main" id="{6B899E6C-6BBA-31FA-C5F2-D38E7BD48B4D}"/>
                </a:ext>
              </a:extLst>
            </p:cNvPr>
            <p:cNvSpPr txBox="1"/>
            <p:nvPr userDrawn="1"/>
          </p:nvSpPr>
          <p:spPr>
            <a:xfrm>
              <a:off x="15221953" y="3124200"/>
              <a:ext cx="327013" cy="215444"/>
            </a:xfrm>
            <a:prstGeom prst="rect">
              <a:avLst/>
            </a:prstGeom>
            <a:solidFill>
              <a:schemeClr val="accent2"/>
            </a:solidFill>
          </p:spPr>
          <p:txBody>
            <a:bodyPr wrap="none" lIns="0" tIns="0" rIns="0" bIns="0" rtlCol="0">
              <a:spAutoFit/>
            </a:bodyPr>
            <a:lstStyle/>
            <a:p>
              <a:pPr algn="ctr"/>
              <a:r>
                <a:rPr lang="en-US" sz="830"/>
                <a:t>5.53</a:t>
              </a:r>
            </a:p>
          </p:txBody>
        </p:sp>
      </p:grpSp>
      <p:grpSp>
        <p:nvGrpSpPr>
          <p:cNvPr id="2" name="Group 1">
            <a:extLst>
              <a:ext uri="{FF2B5EF4-FFF2-40B4-BE49-F238E27FC236}">
                <a16:creationId xmlns:a16="http://schemas.microsoft.com/office/drawing/2014/main" id="{9257D99F-785A-745D-A662-7C169B70251E}"/>
              </a:ext>
            </a:extLst>
          </p:cNvPr>
          <p:cNvGrpSpPr>
            <a:grpSpLocks noChangeAspect="1"/>
          </p:cNvGrpSpPr>
          <p:nvPr userDrawn="1"/>
        </p:nvGrpSpPr>
        <p:grpSpPr>
          <a:xfrm>
            <a:off x="0" y="-1104105"/>
            <a:ext cx="1625600" cy="914400"/>
            <a:chOff x="1547812" y="2019299"/>
            <a:chExt cx="20574000" cy="6858000"/>
          </a:xfrm>
        </p:grpSpPr>
        <p:sp>
          <p:nvSpPr>
            <p:cNvPr id="3" name="Rectangle 2">
              <a:extLst>
                <a:ext uri="{FF2B5EF4-FFF2-40B4-BE49-F238E27FC236}">
                  <a16:creationId xmlns:a16="http://schemas.microsoft.com/office/drawing/2014/main" id="{539FDDF7-96F1-B56C-F4BA-323ECE8D52D9}"/>
                </a:ext>
              </a:extLst>
            </p:cNvPr>
            <p:cNvSpPr>
              <a:spLocks/>
            </p:cNvSpPr>
            <p:nvPr userDrawn="1"/>
          </p:nvSpPr>
          <p:spPr bwMode="auto">
            <a:xfrm>
              <a:off x="1547812" y="2019299"/>
              <a:ext cx="20574000" cy="6858000"/>
            </a:xfrm>
            <a:prstGeom prst="rect">
              <a:avLst/>
            </a:prstGeom>
            <a:gradFill>
              <a:gsLst>
                <a:gs pos="60000">
                  <a:srgbClr val="112D31"/>
                </a:gs>
                <a:gs pos="0">
                  <a:srgbClr val="3F2D0D"/>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6" name="Picture 5" descr="A black and white background&#10;&#10;AI-generated content may be incorrect.">
              <a:extLst>
                <a:ext uri="{FF2B5EF4-FFF2-40B4-BE49-F238E27FC236}">
                  <a16:creationId xmlns:a16="http://schemas.microsoft.com/office/drawing/2014/main" id="{ED817908-CBEE-214D-BD1C-42305956BE9B}"/>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1547812" y="2019299"/>
              <a:ext cx="20574000" cy="6858000"/>
            </a:xfrm>
            <a:prstGeom prst="rect">
              <a:avLst/>
            </a:prstGeom>
          </p:spPr>
        </p:pic>
        <p:sp>
          <p:nvSpPr>
            <p:cNvPr id="7" name="Rectangle 6">
              <a:hlinkClick r:id="" action="ppaction://noaction"/>
              <a:extLst>
                <a:ext uri="{FF2B5EF4-FFF2-40B4-BE49-F238E27FC236}">
                  <a16:creationId xmlns:a16="http://schemas.microsoft.com/office/drawing/2014/main" id="{10BB984C-4D13-B6B2-A3FD-48AE1DF543BE}"/>
                </a:ext>
              </a:extLst>
            </p:cNvPr>
            <p:cNvSpPr>
              <a:spLocks/>
            </p:cNvSpPr>
            <p:nvPr userDrawn="1"/>
          </p:nvSpPr>
          <p:spPr bwMode="auto">
            <a:xfrm>
              <a:off x="1547812" y="2019299"/>
              <a:ext cx="20574000" cy="6858000"/>
            </a:xfrm>
            <a:prstGeom prst="rect">
              <a:avLst/>
            </a:prstGeom>
            <a:gradFill flip="none" rotWithShape="1">
              <a:gsLst>
                <a:gs pos="60000">
                  <a:srgbClr val="112D31">
                    <a:alpha val="75000"/>
                  </a:srgbClr>
                </a:gs>
                <a:gs pos="0">
                  <a:srgbClr val="3F2D0D">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5133874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eme 6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8" name="Group 27" hidden="1">
            <a:extLst>
              <a:ext uri="{FF2B5EF4-FFF2-40B4-BE49-F238E27FC236}">
                <a16:creationId xmlns:a16="http://schemas.microsoft.com/office/drawing/2014/main" id="{CD65768F-0DA6-8527-4892-5F532829E500}"/>
              </a:ext>
              <a:ext uri="{C183D7F6-B498-43B3-948B-1728B52AA6E4}">
                <adec:decorative xmlns:adec="http://schemas.microsoft.com/office/drawing/2017/decorative" val="1"/>
              </a:ext>
            </a:extLst>
          </p:cNvPr>
          <p:cNvGrpSpPr/>
          <p:nvPr userDrawn="1"/>
        </p:nvGrpSpPr>
        <p:grpSpPr>
          <a:xfrm>
            <a:off x="1072444" y="7327900"/>
            <a:ext cx="10081330" cy="215444"/>
            <a:chOff x="1809750" y="3124200"/>
            <a:chExt cx="17012244" cy="215444"/>
          </a:xfrm>
        </p:grpSpPr>
        <p:sp>
          <p:nvSpPr>
            <p:cNvPr id="10" name="TextBox 9">
              <a:extLst>
                <a:ext uri="{FF2B5EF4-FFF2-40B4-BE49-F238E27FC236}">
                  <a16:creationId xmlns:a16="http://schemas.microsoft.com/office/drawing/2014/main" id="{BF14200D-79CB-354C-872E-7F5749993ABB}"/>
                </a:ext>
              </a:extLst>
            </p:cNvPr>
            <p:cNvSpPr txBox="1"/>
            <p:nvPr userDrawn="1"/>
          </p:nvSpPr>
          <p:spPr>
            <a:xfrm>
              <a:off x="1809750"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11" name="TextBox 10">
              <a:extLst>
                <a:ext uri="{FF2B5EF4-FFF2-40B4-BE49-F238E27FC236}">
                  <a16:creationId xmlns:a16="http://schemas.microsoft.com/office/drawing/2014/main" id="{1EA7D9F4-4BA2-0439-F293-0D9314CBAC9E}"/>
                </a:ext>
              </a:extLst>
            </p:cNvPr>
            <p:cNvSpPr txBox="1"/>
            <p:nvPr userDrawn="1"/>
          </p:nvSpPr>
          <p:spPr>
            <a:xfrm>
              <a:off x="2171700"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12" name="TextBox 11">
              <a:extLst>
                <a:ext uri="{FF2B5EF4-FFF2-40B4-BE49-F238E27FC236}">
                  <a16:creationId xmlns:a16="http://schemas.microsoft.com/office/drawing/2014/main" id="{84F8D508-A488-3AFF-C464-886E666D4AD5}"/>
                </a:ext>
              </a:extLst>
            </p:cNvPr>
            <p:cNvSpPr txBox="1"/>
            <p:nvPr userDrawn="1"/>
          </p:nvSpPr>
          <p:spPr>
            <a:xfrm>
              <a:off x="3486150"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13" name="TextBox 12">
              <a:extLst>
                <a:ext uri="{FF2B5EF4-FFF2-40B4-BE49-F238E27FC236}">
                  <a16:creationId xmlns:a16="http://schemas.microsoft.com/office/drawing/2014/main" id="{CB65DA73-567F-26DA-9399-A0F692149353}"/>
                </a:ext>
              </a:extLst>
            </p:cNvPr>
            <p:cNvSpPr txBox="1"/>
            <p:nvPr userDrawn="1"/>
          </p:nvSpPr>
          <p:spPr>
            <a:xfrm>
              <a:off x="3876675"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14" name="TextBox 13">
              <a:extLst>
                <a:ext uri="{FF2B5EF4-FFF2-40B4-BE49-F238E27FC236}">
                  <a16:creationId xmlns:a16="http://schemas.microsoft.com/office/drawing/2014/main" id="{9492316C-600F-E673-2D0D-7433FBAF3DB9}"/>
                </a:ext>
              </a:extLst>
            </p:cNvPr>
            <p:cNvSpPr txBox="1"/>
            <p:nvPr userDrawn="1"/>
          </p:nvSpPr>
          <p:spPr>
            <a:xfrm>
              <a:off x="5067300" y="3124200"/>
              <a:ext cx="327013" cy="215444"/>
            </a:xfrm>
            <a:prstGeom prst="rect">
              <a:avLst/>
            </a:prstGeom>
            <a:solidFill>
              <a:schemeClr val="accent2"/>
            </a:solidFill>
          </p:spPr>
          <p:txBody>
            <a:bodyPr wrap="none" lIns="0" tIns="0" rIns="0" bIns="0" rtlCol="0">
              <a:spAutoFit/>
            </a:bodyPr>
            <a:lstStyle/>
            <a:p>
              <a:pPr algn="ctr"/>
              <a:r>
                <a:rPr lang="en-US" sz="830"/>
                <a:t>5.53</a:t>
              </a:r>
            </a:p>
          </p:txBody>
        </p:sp>
        <p:sp>
          <p:nvSpPr>
            <p:cNvPr id="15" name="TextBox 14">
              <a:extLst>
                <a:ext uri="{FF2B5EF4-FFF2-40B4-BE49-F238E27FC236}">
                  <a16:creationId xmlns:a16="http://schemas.microsoft.com/office/drawing/2014/main" id="{86EF7729-1D80-F869-2CE7-8D7B1957954B}"/>
                </a:ext>
              </a:extLst>
            </p:cNvPr>
            <p:cNvSpPr txBox="1"/>
            <p:nvPr userDrawn="1"/>
          </p:nvSpPr>
          <p:spPr>
            <a:xfrm>
              <a:off x="5448299"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16" name="TextBox 15">
              <a:extLst>
                <a:ext uri="{FF2B5EF4-FFF2-40B4-BE49-F238E27FC236}">
                  <a16:creationId xmlns:a16="http://schemas.microsoft.com/office/drawing/2014/main" id="{83248E31-E788-57BA-8826-884C29FE7F0C}"/>
                </a:ext>
              </a:extLst>
            </p:cNvPr>
            <p:cNvSpPr txBox="1"/>
            <p:nvPr userDrawn="1"/>
          </p:nvSpPr>
          <p:spPr>
            <a:xfrm>
              <a:off x="669607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17" name="TextBox 16">
              <a:extLst>
                <a:ext uri="{FF2B5EF4-FFF2-40B4-BE49-F238E27FC236}">
                  <a16:creationId xmlns:a16="http://schemas.microsoft.com/office/drawing/2014/main" id="{95D6DF1F-3BBF-A7A2-C058-7ABF834ECC6C}"/>
                </a:ext>
              </a:extLst>
            </p:cNvPr>
            <p:cNvSpPr txBox="1"/>
            <p:nvPr userDrawn="1"/>
          </p:nvSpPr>
          <p:spPr>
            <a:xfrm>
              <a:off x="7048499"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18" name="TextBox 17">
              <a:extLst>
                <a:ext uri="{FF2B5EF4-FFF2-40B4-BE49-F238E27FC236}">
                  <a16:creationId xmlns:a16="http://schemas.microsoft.com/office/drawing/2014/main" id="{9D1D8AD9-9CD4-3684-2C3A-FDA960B91424}"/>
                </a:ext>
              </a:extLst>
            </p:cNvPr>
            <p:cNvSpPr txBox="1"/>
            <p:nvPr userDrawn="1"/>
          </p:nvSpPr>
          <p:spPr>
            <a:xfrm>
              <a:off x="832484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19" name="TextBox 18">
              <a:extLst>
                <a:ext uri="{FF2B5EF4-FFF2-40B4-BE49-F238E27FC236}">
                  <a16:creationId xmlns:a16="http://schemas.microsoft.com/office/drawing/2014/main" id="{EC632FB7-795D-806D-04A2-9D1BAD4C1A9B}"/>
                </a:ext>
              </a:extLst>
            </p:cNvPr>
            <p:cNvSpPr txBox="1"/>
            <p:nvPr userDrawn="1"/>
          </p:nvSpPr>
          <p:spPr>
            <a:xfrm>
              <a:off x="8715374"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0" name="TextBox 19">
              <a:extLst>
                <a:ext uri="{FF2B5EF4-FFF2-40B4-BE49-F238E27FC236}">
                  <a16:creationId xmlns:a16="http://schemas.microsoft.com/office/drawing/2014/main" id="{2F37BA21-98AD-B5C6-5CE5-4FAFB6B80FA9}"/>
                </a:ext>
              </a:extLst>
            </p:cNvPr>
            <p:cNvSpPr txBox="1"/>
            <p:nvPr userDrawn="1"/>
          </p:nvSpPr>
          <p:spPr>
            <a:xfrm>
              <a:off x="9982665"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1" name="TextBox 20">
              <a:extLst>
                <a:ext uri="{FF2B5EF4-FFF2-40B4-BE49-F238E27FC236}">
                  <a16:creationId xmlns:a16="http://schemas.microsoft.com/office/drawing/2014/main" id="{765C29CF-EB0D-8628-3C67-77097D061809}"/>
                </a:ext>
              </a:extLst>
            </p:cNvPr>
            <p:cNvSpPr txBox="1"/>
            <p:nvPr userDrawn="1"/>
          </p:nvSpPr>
          <p:spPr>
            <a:xfrm>
              <a:off x="18494981"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22" name="TextBox 21">
              <a:extLst>
                <a:ext uri="{FF2B5EF4-FFF2-40B4-BE49-F238E27FC236}">
                  <a16:creationId xmlns:a16="http://schemas.microsoft.com/office/drawing/2014/main" id="{3C4F8464-99CC-FC53-5768-B25A5FB03BC7}"/>
                </a:ext>
              </a:extLst>
            </p:cNvPr>
            <p:cNvSpPr txBox="1"/>
            <p:nvPr userDrawn="1"/>
          </p:nvSpPr>
          <p:spPr>
            <a:xfrm>
              <a:off x="17973354"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23" name="TextBox 22">
              <a:extLst>
                <a:ext uri="{FF2B5EF4-FFF2-40B4-BE49-F238E27FC236}">
                  <a16:creationId xmlns:a16="http://schemas.microsoft.com/office/drawing/2014/main" id="{2BBD6650-BB81-CA48-ADD1-24C6003EC5ED}"/>
                </a:ext>
              </a:extLst>
            </p:cNvPr>
            <p:cNvSpPr txBox="1"/>
            <p:nvPr userDrawn="1"/>
          </p:nvSpPr>
          <p:spPr>
            <a:xfrm>
              <a:off x="16466493"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24" name="TextBox 23">
              <a:extLst>
                <a:ext uri="{FF2B5EF4-FFF2-40B4-BE49-F238E27FC236}">
                  <a16:creationId xmlns:a16="http://schemas.microsoft.com/office/drawing/2014/main" id="{D9C7F56A-BF05-583F-BFC6-F7CE5709D4E3}"/>
                </a:ext>
              </a:extLst>
            </p:cNvPr>
            <p:cNvSpPr txBox="1"/>
            <p:nvPr userDrawn="1"/>
          </p:nvSpPr>
          <p:spPr>
            <a:xfrm>
              <a:off x="16845434"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25" name="TextBox 24">
              <a:extLst>
                <a:ext uri="{FF2B5EF4-FFF2-40B4-BE49-F238E27FC236}">
                  <a16:creationId xmlns:a16="http://schemas.microsoft.com/office/drawing/2014/main" id="{5987F511-955D-9F51-50FC-5A044DC37312}"/>
                </a:ext>
              </a:extLst>
            </p:cNvPr>
            <p:cNvSpPr txBox="1"/>
            <p:nvPr userDrawn="1"/>
          </p:nvSpPr>
          <p:spPr>
            <a:xfrm>
              <a:off x="10425427"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6" name="TextBox 25">
              <a:extLst>
                <a:ext uri="{FF2B5EF4-FFF2-40B4-BE49-F238E27FC236}">
                  <a16:creationId xmlns:a16="http://schemas.microsoft.com/office/drawing/2014/main" id="{E77D0773-5A15-567A-078A-0E754F82EF2C}"/>
                </a:ext>
              </a:extLst>
            </p:cNvPr>
            <p:cNvSpPr txBox="1"/>
            <p:nvPr userDrawn="1"/>
          </p:nvSpPr>
          <p:spPr>
            <a:xfrm>
              <a:off x="11554827"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7" name="TextBox 26">
              <a:extLst>
                <a:ext uri="{FF2B5EF4-FFF2-40B4-BE49-F238E27FC236}">
                  <a16:creationId xmlns:a16="http://schemas.microsoft.com/office/drawing/2014/main" id="{550571C6-1EC4-25F4-FC59-1F4A255CF1E5}"/>
                </a:ext>
              </a:extLst>
            </p:cNvPr>
            <p:cNvSpPr txBox="1"/>
            <p:nvPr userDrawn="1"/>
          </p:nvSpPr>
          <p:spPr>
            <a:xfrm>
              <a:off x="1200169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29" name="TextBox 28">
              <a:extLst>
                <a:ext uri="{FF2B5EF4-FFF2-40B4-BE49-F238E27FC236}">
                  <a16:creationId xmlns:a16="http://schemas.microsoft.com/office/drawing/2014/main" id="{5AEC6A19-9466-6712-7801-65E381EA7B12}"/>
                </a:ext>
              </a:extLst>
            </p:cNvPr>
            <p:cNvSpPr txBox="1"/>
            <p:nvPr userDrawn="1"/>
          </p:nvSpPr>
          <p:spPr>
            <a:xfrm>
              <a:off x="13237543"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30" name="TextBox 29">
              <a:extLst>
                <a:ext uri="{FF2B5EF4-FFF2-40B4-BE49-F238E27FC236}">
                  <a16:creationId xmlns:a16="http://schemas.microsoft.com/office/drawing/2014/main" id="{A25A0322-1C7E-8A76-0F61-188D5804305C}"/>
                </a:ext>
              </a:extLst>
            </p:cNvPr>
            <p:cNvSpPr txBox="1"/>
            <p:nvPr userDrawn="1"/>
          </p:nvSpPr>
          <p:spPr>
            <a:xfrm>
              <a:off x="1362626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31" name="TextBox 30">
              <a:extLst>
                <a:ext uri="{FF2B5EF4-FFF2-40B4-BE49-F238E27FC236}">
                  <a16:creationId xmlns:a16="http://schemas.microsoft.com/office/drawing/2014/main" id="{E7F9F56F-EEEA-F2D1-236A-6B14404BA1F8}"/>
                </a:ext>
              </a:extLst>
            </p:cNvPr>
            <p:cNvSpPr txBox="1"/>
            <p:nvPr userDrawn="1"/>
          </p:nvSpPr>
          <p:spPr>
            <a:xfrm>
              <a:off x="14813680"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32" name="TextBox 31">
              <a:extLst>
                <a:ext uri="{FF2B5EF4-FFF2-40B4-BE49-F238E27FC236}">
                  <a16:creationId xmlns:a16="http://schemas.microsoft.com/office/drawing/2014/main" id="{6B899E6C-6BBA-31FA-C5F2-D38E7BD48B4D}"/>
                </a:ext>
              </a:extLst>
            </p:cNvPr>
            <p:cNvSpPr txBox="1"/>
            <p:nvPr userDrawn="1"/>
          </p:nvSpPr>
          <p:spPr>
            <a:xfrm>
              <a:off x="15221953" y="3124200"/>
              <a:ext cx="327013" cy="215444"/>
            </a:xfrm>
            <a:prstGeom prst="rect">
              <a:avLst/>
            </a:prstGeom>
            <a:solidFill>
              <a:schemeClr val="accent2"/>
            </a:solidFill>
          </p:spPr>
          <p:txBody>
            <a:bodyPr wrap="none" lIns="0" tIns="0" rIns="0" bIns="0" rtlCol="0">
              <a:spAutoFit/>
            </a:bodyPr>
            <a:lstStyle/>
            <a:p>
              <a:pPr algn="ctr"/>
              <a:r>
                <a:rPr lang="en-US" sz="830"/>
                <a:t>5.53</a:t>
              </a:r>
            </a:p>
          </p:txBody>
        </p:sp>
      </p:grpSp>
      <p:grpSp>
        <p:nvGrpSpPr>
          <p:cNvPr id="4" name="Group 3">
            <a:extLst>
              <a:ext uri="{FF2B5EF4-FFF2-40B4-BE49-F238E27FC236}">
                <a16:creationId xmlns:a16="http://schemas.microsoft.com/office/drawing/2014/main" id="{2811E204-8C3F-4770-3D11-B81193708936}"/>
              </a:ext>
            </a:extLst>
          </p:cNvPr>
          <p:cNvGrpSpPr>
            <a:grpSpLocks noChangeAspect="1"/>
          </p:cNvGrpSpPr>
          <p:nvPr userDrawn="1"/>
        </p:nvGrpSpPr>
        <p:grpSpPr>
          <a:xfrm>
            <a:off x="0" y="-1104105"/>
            <a:ext cx="1625600" cy="914400"/>
            <a:chOff x="1014412" y="2733675"/>
            <a:chExt cx="20574000" cy="6858000"/>
          </a:xfrm>
        </p:grpSpPr>
        <p:sp>
          <p:nvSpPr>
            <p:cNvPr id="5" name="Rectangle 4">
              <a:extLst>
                <a:ext uri="{FF2B5EF4-FFF2-40B4-BE49-F238E27FC236}">
                  <a16:creationId xmlns:a16="http://schemas.microsoft.com/office/drawing/2014/main" id="{0E76B830-2B3B-6156-868F-1BFD7F2C7FF6}"/>
                </a:ext>
              </a:extLst>
            </p:cNvPr>
            <p:cNvSpPr>
              <a:spLocks/>
            </p:cNvSpPr>
            <p:nvPr userDrawn="1"/>
          </p:nvSpPr>
          <p:spPr bwMode="auto">
            <a:xfrm>
              <a:off x="1014412" y="2733675"/>
              <a:ext cx="20574000" cy="6858000"/>
            </a:xfrm>
            <a:prstGeom prst="rect">
              <a:avLst/>
            </a:prstGeom>
            <a:gradFill>
              <a:gsLst>
                <a:gs pos="60000">
                  <a:srgbClr val="152237"/>
                </a:gs>
                <a:gs pos="0">
                  <a:srgbClr val="391317"/>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8" name="Picture 7" descr="A black and white background&#10;&#10;AI-generated content may be incorrect.">
              <a:extLst>
                <a:ext uri="{FF2B5EF4-FFF2-40B4-BE49-F238E27FC236}">
                  <a16:creationId xmlns:a16="http://schemas.microsoft.com/office/drawing/2014/main" id="{8AE8648E-F1F4-42E3-E83B-33CE9DBCEC1C}"/>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1014412" y="2733675"/>
              <a:ext cx="20574000" cy="6858000"/>
            </a:xfrm>
            <a:prstGeom prst="rect">
              <a:avLst/>
            </a:prstGeom>
          </p:spPr>
        </p:pic>
        <p:sp>
          <p:nvSpPr>
            <p:cNvPr id="9" name="Rectangle 8">
              <a:hlinkClick r:id="" action="ppaction://noaction"/>
              <a:extLst>
                <a:ext uri="{FF2B5EF4-FFF2-40B4-BE49-F238E27FC236}">
                  <a16:creationId xmlns:a16="http://schemas.microsoft.com/office/drawing/2014/main" id="{362C934C-E87F-8379-E170-4AC6056442C1}"/>
                </a:ext>
              </a:extLst>
            </p:cNvPr>
            <p:cNvSpPr>
              <a:spLocks/>
            </p:cNvSpPr>
            <p:nvPr userDrawn="1"/>
          </p:nvSpPr>
          <p:spPr bwMode="auto">
            <a:xfrm>
              <a:off x="1014412" y="2733675"/>
              <a:ext cx="20574000" cy="6858000"/>
            </a:xfrm>
            <a:prstGeom prst="rect">
              <a:avLst/>
            </a:prstGeom>
            <a:gradFill flip="none" rotWithShape="1">
              <a:gsLst>
                <a:gs pos="60000">
                  <a:srgbClr val="152237">
                    <a:alpha val="75000"/>
                  </a:srgbClr>
                </a:gs>
                <a:gs pos="0">
                  <a:srgbClr val="391317">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292594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eme 7 - Dark">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28" name="Group 27" hidden="1">
            <a:extLst>
              <a:ext uri="{FF2B5EF4-FFF2-40B4-BE49-F238E27FC236}">
                <a16:creationId xmlns:a16="http://schemas.microsoft.com/office/drawing/2014/main" id="{CD65768F-0DA6-8527-4892-5F532829E500}"/>
              </a:ext>
              <a:ext uri="{C183D7F6-B498-43B3-948B-1728B52AA6E4}">
                <adec:decorative xmlns:adec="http://schemas.microsoft.com/office/drawing/2017/decorative" val="1"/>
              </a:ext>
            </a:extLst>
          </p:cNvPr>
          <p:cNvGrpSpPr/>
          <p:nvPr userDrawn="1"/>
        </p:nvGrpSpPr>
        <p:grpSpPr>
          <a:xfrm>
            <a:off x="1072444" y="7327900"/>
            <a:ext cx="10081330" cy="215444"/>
            <a:chOff x="1809750" y="3124200"/>
            <a:chExt cx="17012244" cy="215444"/>
          </a:xfrm>
        </p:grpSpPr>
        <p:sp>
          <p:nvSpPr>
            <p:cNvPr id="10" name="TextBox 9">
              <a:extLst>
                <a:ext uri="{FF2B5EF4-FFF2-40B4-BE49-F238E27FC236}">
                  <a16:creationId xmlns:a16="http://schemas.microsoft.com/office/drawing/2014/main" id="{BF14200D-79CB-354C-872E-7F5749993ABB}"/>
                </a:ext>
              </a:extLst>
            </p:cNvPr>
            <p:cNvSpPr txBox="1"/>
            <p:nvPr userDrawn="1"/>
          </p:nvSpPr>
          <p:spPr>
            <a:xfrm>
              <a:off x="1809750"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11" name="TextBox 10">
              <a:extLst>
                <a:ext uri="{FF2B5EF4-FFF2-40B4-BE49-F238E27FC236}">
                  <a16:creationId xmlns:a16="http://schemas.microsoft.com/office/drawing/2014/main" id="{1EA7D9F4-4BA2-0439-F293-0D9314CBAC9E}"/>
                </a:ext>
              </a:extLst>
            </p:cNvPr>
            <p:cNvSpPr txBox="1"/>
            <p:nvPr userDrawn="1"/>
          </p:nvSpPr>
          <p:spPr>
            <a:xfrm>
              <a:off x="2171700"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12" name="TextBox 11">
              <a:extLst>
                <a:ext uri="{FF2B5EF4-FFF2-40B4-BE49-F238E27FC236}">
                  <a16:creationId xmlns:a16="http://schemas.microsoft.com/office/drawing/2014/main" id="{84F8D508-A488-3AFF-C464-886E666D4AD5}"/>
                </a:ext>
              </a:extLst>
            </p:cNvPr>
            <p:cNvSpPr txBox="1"/>
            <p:nvPr userDrawn="1"/>
          </p:nvSpPr>
          <p:spPr>
            <a:xfrm>
              <a:off x="3486150"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13" name="TextBox 12">
              <a:extLst>
                <a:ext uri="{FF2B5EF4-FFF2-40B4-BE49-F238E27FC236}">
                  <a16:creationId xmlns:a16="http://schemas.microsoft.com/office/drawing/2014/main" id="{CB65DA73-567F-26DA-9399-A0F692149353}"/>
                </a:ext>
              </a:extLst>
            </p:cNvPr>
            <p:cNvSpPr txBox="1"/>
            <p:nvPr userDrawn="1"/>
          </p:nvSpPr>
          <p:spPr>
            <a:xfrm>
              <a:off x="3876675"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14" name="TextBox 13">
              <a:extLst>
                <a:ext uri="{FF2B5EF4-FFF2-40B4-BE49-F238E27FC236}">
                  <a16:creationId xmlns:a16="http://schemas.microsoft.com/office/drawing/2014/main" id="{9492316C-600F-E673-2D0D-7433FBAF3DB9}"/>
                </a:ext>
              </a:extLst>
            </p:cNvPr>
            <p:cNvSpPr txBox="1"/>
            <p:nvPr userDrawn="1"/>
          </p:nvSpPr>
          <p:spPr>
            <a:xfrm>
              <a:off x="5067300" y="3124200"/>
              <a:ext cx="327013" cy="215444"/>
            </a:xfrm>
            <a:prstGeom prst="rect">
              <a:avLst/>
            </a:prstGeom>
            <a:solidFill>
              <a:schemeClr val="accent2"/>
            </a:solidFill>
          </p:spPr>
          <p:txBody>
            <a:bodyPr wrap="none" lIns="0" tIns="0" rIns="0" bIns="0" rtlCol="0">
              <a:spAutoFit/>
            </a:bodyPr>
            <a:lstStyle/>
            <a:p>
              <a:pPr algn="ctr"/>
              <a:r>
                <a:rPr lang="en-US" sz="830"/>
                <a:t>5.53</a:t>
              </a:r>
            </a:p>
          </p:txBody>
        </p:sp>
        <p:sp>
          <p:nvSpPr>
            <p:cNvPr id="15" name="TextBox 14">
              <a:extLst>
                <a:ext uri="{FF2B5EF4-FFF2-40B4-BE49-F238E27FC236}">
                  <a16:creationId xmlns:a16="http://schemas.microsoft.com/office/drawing/2014/main" id="{86EF7729-1D80-F869-2CE7-8D7B1957954B}"/>
                </a:ext>
              </a:extLst>
            </p:cNvPr>
            <p:cNvSpPr txBox="1"/>
            <p:nvPr userDrawn="1"/>
          </p:nvSpPr>
          <p:spPr>
            <a:xfrm>
              <a:off x="5448299"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16" name="TextBox 15">
              <a:extLst>
                <a:ext uri="{FF2B5EF4-FFF2-40B4-BE49-F238E27FC236}">
                  <a16:creationId xmlns:a16="http://schemas.microsoft.com/office/drawing/2014/main" id="{83248E31-E788-57BA-8826-884C29FE7F0C}"/>
                </a:ext>
              </a:extLst>
            </p:cNvPr>
            <p:cNvSpPr txBox="1"/>
            <p:nvPr userDrawn="1"/>
          </p:nvSpPr>
          <p:spPr>
            <a:xfrm>
              <a:off x="669607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17" name="TextBox 16">
              <a:extLst>
                <a:ext uri="{FF2B5EF4-FFF2-40B4-BE49-F238E27FC236}">
                  <a16:creationId xmlns:a16="http://schemas.microsoft.com/office/drawing/2014/main" id="{95D6DF1F-3BBF-A7A2-C058-7ABF834ECC6C}"/>
                </a:ext>
              </a:extLst>
            </p:cNvPr>
            <p:cNvSpPr txBox="1"/>
            <p:nvPr userDrawn="1"/>
          </p:nvSpPr>
          <p:spPr>
            <a:xfrm>
              <a:off x="7048499"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18" name="TextBox 17">
              <a:extLst>
                <a:ext uri="{FF2B5EF4-FFF2-40B4-BE49-F238E27FC236}">
                  <a16:creationId xmlns:a16="http://schemas.microsoft.com/office/drawing/2014/main" id="{9D1D8AD9-9CD4-3684-2C3A-FDA960B91424}"/>
                </a:ext>
              </a:extLst>
            </p:cNvPr>
            <p:cNvSpPr txBox="1"/>
            <p:nvPr userDrawn="1"/>
          </p:nvSpPr>
          <p:spPr>
            <a:xfrm>
              <a:off x="832484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19" name="TextBox 18">
              <a:extLst>
                <a:ext uri="{FF2B5EF4-FFF2-40B4-BE49-F238E27FC236}">
                  <a16:creationId xmlns:a16="http://schemas.microsoft.com/office/drawing/2014/main" id="{EC632FB7-795D-806D-04A2-9D1BAD4C1A9B}"/>
                </a:ext>
              </a:extLst>
            </p:cNvPr>
            <p:cNvSpPr txBox="1"/>
            <p:nvPr userDrawn="1"/>
          </p:nvSpPr>
          <p:spPr>
            <a:xfrm>
              <a:off x="8715374"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0" name="TextBox 19">
              <a:extLst>
                <a:ext uri="{FF2B5EF4-FFF2-40B4-BE49-F238E27FC236}">
                  <a16:creationId xmlns:a16="http://schemas.microsoft.com/office/drawing/2014/main" id="{2F37BA21-98AD-B5C6-5CE5-4FAFB6B80FA9}"/>
                </a:ext>
              </a:extLst>
            </p:cNvPr>
            <p:cNvSpPr txBox="1"/>
            <p:nvPr userDrawn="1"/>
          </p:nvSpPr>
          <p:spPr>
            <a:xfrm>
              <a:off x="9982665"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1" name="TextBox 20">
              <a:extLst>
                <a:ext uri="{FF2B5EF4-FFF2-40B4-BE49-F238E27FC236}">
                  <a16:creationId xmlns:a16="http://schemas.microsoft.com/office/drawing/2014/main" id="{765C29CF-EB0D-8628-3C67-77097D061809}"/>
                </a:ext>
              </a:extLst>
            </p:cNvPr>
            <p:cNvSpPr txBox="1"/>
            <p:nvPr userDrawn="1"/>
          </p:nvSpPr>
          <p:spPr>
            <a:xfrm>
              <a:off x="18494981" y="3124200"/>
              <a:ext cx="327013" cy="215444"/>
            </a:xfrm>
            <a:prstGeom prst="rect">
              <a:avLst/>
            </a:prstGeom>
            <a:solidFill>
              <a:schemeClr val="accent2"/>
            </a:solidFill>
          </p:spPr>
          <p:txBody>
            <a:bodyPr wrap="none" lIns="0" tIns="0" rIns="0" bIns="0" rtlCol="0">
              <a:spAutoFit/>
            </a:bodyPr>
            <a:lstStyle/>
            <a:p>
              <a:pPr algn="ctr"/>
              <a:r>
                <a:rPr lang="en-US" sz="830"/>
                <a:t>9.08</a:t>
              </a:r>
            </a:p>
          </p:txBody>
        </p:sp>
        <p:sp>
          <p:nvSpPr>
            <p:cNvPr id="22" name="TextBox 21">
              <a:extLst>
                <a:ext uri="{FF2B5EF4-FFF2-40B4-BE49-F238E27FC236}">
                  <a16:creationId xmlns:a16="http://schemas.microsoft.com/office/drawing/2014/main" id="{3C4F8464-99CC-FC53-5768-B25A5FB03BC7}"/>
                </a:ext>
              </a:extLst>
            </p:cNvPr>
            <p:cNvSpPr txBox="1"/>
            <p:nvPr userDrawn="1"/>
          </p:nvSpPr>
          <p:spPr>
            <a:xfrm>
              <a:off x="17973354" y="3124200"/>
              <a:ext cx="327013" cy="215444"/>
            </a:xfrm>
            <a:prstGeom prst="rect">
              <a:avLst/>
            </a:prstGeom>
            <a:solidFill>
              <a:schemeClr val="accent2"/>
            </a:solidFill>
          </p:spPr>
          <p:txBody>
            <a:bodyPr wrap="none" lIns="0" tIns="0" rIns="0" bIns="0" rtlCol="0">
              <a:spAutoFit/>
            </a:bodyPr>
            <a:lstStyle/>
            <a:p>
              <a:pPr algn="ctr"/>
              <a:r>
                <a:rPr lang="en-US" sz="830"/>
                <a:t>8.68</a:t>
              </a:r>
            </a:p>
          </p:txBody>
        </p:sp>
        <p:sp>
          <p:nvSpPr>
            <p:cNvPr id="23" name="TextBox 22">
              <a:extLst>
                <a:ext uri="{FF2B5EF4-FFF2-40B4-BE49-F238E27FC236}">
                  <a16:creationId xmlns:a16="http://schemas.microsoft.com/office/drawing/2014/main" id="{2BBD6650-BB81-CA48-ADD1-24C6003EC5ED}"/>
                </a:ext>
              </a:extLst>
            </p:cNvPr>
            <p:cNvSpPr txBox="1"/>
            <p:nvPr userDrawn="1"/>
          </p:nvSpPr>
          <p:spPr>
            <a:xfrm>
              <a:off x="16466493" y="3124200"/>
              <a:ext cx="230832" cy="215444"/>
            </a:xfrm>
            <a:prstGeom prst="rect">
              <a:avLst/>
            </a:prstGeom>
            <a:solidFill>
              <a:schemeClr val="accent2"/>
            </a:solidFill>
          </p:spPr>
          <p:txBody>
            <a:bodyPr wrap="none" lIns="0" tIns="0" rIns="0" bIns="0" rtlCol="0">
              <a:spAutoFit/>
            </a:bodyPr>
            <a:lstStyle/>
            <a:p>
              <a:pPr algn="ctr"/>
              <a:r>
                <a:rPr lang="en-US" sz="830"/>
                <a:t>6.9</a:t>
              </a:r>
            </a:p>
          </p:txBody>
        </p:sp>
        <p:sp>
          <p:nvSpPr>
            <p:cNvPr id="24" name="TextBox 23">
              <a:extLst>
                <a:ext uri="{FF2B5EF4-FFF2-40B4-BE49-F238E27FC236}">
                  <a16:creationId xmlns:a16="http://schemas.microsoft.com/office/drawing/2014/main" id="{D9C7F56A-BF05-583F-BFC6-F7CE5709D4E3}"/>
                </a:ext>
              </a:extLst>
            </p:cNvPr>
            <p:cNvSpPr txBox="1"/>
            <p:nvPr userDrawn="1"/>
          </p:nvSpPr>
          <p:spPr>
            <a:xfrm>
              <a:off x="16845434" y="3124200"/>
              <a:ext cx="230832" cy="215444"/>
            </a:xfrm>
            <a:prstGeom prst="rect">
              <a:avLst/>
            </a:prstGeom>
            <a:solidFill>
              <a:schemeClr val="accent2"/>
            </a:solidFill>
          </p:spPr>
          <p:txBody>
            <a:bodyPr wrap="none" lIns="0" tIns="0" rIns="0" bIns="0" rtlCol="0">
              <a:spAutoFit/>
            </a:bodyPr>
            <a:lstStyle/>
            <a:p>
              <a:pPr algn="ctr"/>
              <a:r>
                <a:rPr lang="en-US" sz="830"/>
                <a:t>7.3</a:t>
              </a:r>
            </a:p>
          </p:txBody>
        </p:sp>
        <p:sp>
          <p:nvSpPr>
            <p:cNvPr id="25" name="TextBox 24">
              <a:extLst>
                <a:ext uri="{FF2B5EF4-FFF2-40B4-BE49-F238E27FC236}">
                  <a16:creationId xmlns:a16="http://schemas.microsoft.com/office/drawing/2014/main" id="{5987F511-955D-9F51-50FC-5A044DC37312}"/>
                </a:ext>
              </a:extLst>
            </p:cNvPr>
            <p:cNvSpPr txBox="1"/>
            <p:nvPr userDrawn="1"/>
          </p:nvSpPr>
          <p:spPr>
            <a:xfrm>
              <a:off x="10425427" y="3124200"/>
              <a:ext cx="230832" cy="215444"/>
            </a:xfrm>
            <a:prstGeom prst="rect">
              <a:avLst/>
            </a:prstGeom>
            <a:solidFill>
              <a:schemeClr val="accent2"/>
            </a:solidFill>
          </p:spPr>
          <p:txBody>
            <a:bodyPr wrap="none" lIns="0" tIns="0" rIns="0" bIns="0" rtlCol="0">
              <a:spAutoFit/>
            </a:bodyPr>
            <a:lstStyle/>
            <a:p>
              <a:pPr algn="ctr"/>
              <a:r>
                <a:rPr lang="en-US" sz="830"/>
                <a:t>0.2</a:t>
              </a:r>
            </a:p>
          </p:txBody>
        </p:sp>
        <p:sp>
          <p:nvSpPr>
            <p:cNvPr id="26" name="TextBox 25">
              <a:extLst>
                <a:ext uri="{FF2B5EF4-FFF2-40B4-BE49-F238E27FC236}">
                  <a16:creationId xmlns:a16="http://schemas.microsoft.com/office/drawing/2014/main" id="{E77D0773-5A15-567A-078A-0E754F82EF2C}"/>
                </a:ext>
              </a:extLst>
            </p:cNvPr>
            <p:cNvSpPr txBox="1"/>
            <p:nvPr userDrawn="1"/>
          </p:nvSpPr>
          <p:spPr>
            <a:xfrm>
              <a:off x="11554827" y="3124200"/>
              <a:ext cx="327014" cy="215444"/>
            </a:xfrm>
            <a:prstGeom prst="rect">
              <a:avLst/>
            </a:prstGeom>
            <a:solidFill>
              <a:schemeClr val="accent2"/>
            </a:solidFill>
          </p:spPr>
          <p:txBody>
            <a:bodyPr wrap="none" lIns="0" tIns="0" rIns="0" bIns="0" rtlCol="0">
              <a:spAutoFit/>
            </a:bodyPr>
            <a:lstStyle/>
            <a:p>
              <a:pPr algn="ctr"/>
              <a:r>
                <a:rPr lang="en-US" sz="830"/>
                <a:t>1.58</a:t>
              </a:r>
            </a:p>
          </p:txBody>
        </p:sp>
        <p:sp>
          <p:nvSpPr>
            <p:cNvPr id="27" name="TextBox 26">
              <a:extLst>
                <a:ext uri="{FF2B5EF4-FFF2-40B4-BE49-F238E27FC236}">
                  <a16:creationId xmlns:a16="http://schemas.microsoft.com/office/drawing/2014/main" id="{550571C6-1EC4-25F4-FC59-1F4A255CF1E5}"/>
                </a:ext>
              </a:extLst>
            </p:cNvPr>
            <p:cNvSpPr txBox="1"/>
            <p:nvPr userDrawn="1"/>
          </p:nvSpPr>
          <p:spPr>
            <a:xfrm>
              <a:off x="12001699" y="3124200"/>
              <a:ext cx="327014" cy="215444"/>
            </a:xfrm>
            <a:prstGeom prst="rect">
              <a:avLst/>
            </a:prstGeom>
            <a:solidFill>
              <a:schemeClr val="accent2"/>
            </a:solidFill>
          </p:spPr>
          <p:txBody>
            <a:bodyPr wrap="none" lIns="0" tIns="0" rIns="0" bIns="0" rtlCol="0">
              <a:spAutoFit/>
            </a:bodyPr>
            <a:lstStyle/>
            <a:p>
              <a:pPr algn="ctr"/>
              <a:r>
                <a:rPr lang="en-US" sz="830"/>
                <a:t>1.98</a:t>
              </a:r>
            </a:p>
          </p:txBody>
        </p:sp>
        <p:sp>
          <p:nvSpPr>
            <p:cNvPr id="29" name="TextBox 28">
              <a:extLst>
                <a:ext uri="{FF2B5EF4-FFF2-40B4-BE49-F238E27FC236}">
                  <a16:creationId xmlns:a16="http://schemas.microsoft.com/office/drawing/2014/main" id="{5AEC6A19-9466-6712-7801-65E381EA7B12}"/>
                </a:ext>
              </a:extLst>
            </p:cNvPr>
            <p:cNvSpPr txBox="1"/>
            <p:nvPr userDrawn="1"/>
          </p:nvSpPr>
          <p:spPr>
            <a:xfrm>
              <a:off x="13237543" y="3124200"/>
              <a:ext cx="327014" cy="215444"/>
            </a:xfrm>
            <a:prstGeom prst="rect">
              <a:avLst/>
            </a:prstGeom>
            <a:solidFill>
              <a:schemeClr val="accent2"/>
            </a:solidFill>
          </p:spPr>
          <p:txBody>
            <a:bodyPr wrap="none" lIns="0" tIns="0" rIns="0" bIns="0" rtlCol="0">
              <a:spAutoFit/>
            </a:bodyPr>
            <a:lstStyle/>
            <a:p>
              <a:pPr algn="ctr"/>
              <a:r>
                <a:rPr lang="en-US" sz="830"/>
                <a:t>3.35</a:t>
              </a:r>
            </a:p>
          </p:txBody>
        </p:sp>
        <p:sp>
          <p:nvSpPr>
            <p:cNvPr id="30" name="TextBox 29">
              <a:extLst>
                <a:ext uri="{FF2B5EF4-FFF2-40B4-BE49-F238E27FC236}">
                  <a16:creationId xmlns:a16="http://schemas.microsoft.com/office/drawing/2014/main" id="{A25A0322-1C7E-8A76-0F61-188D5804305C}"/>
                </a:ext>
              </a:extLst>
            </p:cNvPr>
            <p:cNvSpPr txBox="1"/>
            <p:nvPr userDrawn="1"/>
          </p:nvSpPr>
          <p:spPr>
            <a:xfrm>
              <a:off x="13626264" y="3124200"/>
              <a:ext cx="327014" cy="215444"/>
            </a:xfrm>
            <a:prstGeom prst="rect">
              <a:avLst/>
            </a:prstGeom>
            <a:solidFill>
              <a:schemeClr val="accent2"/>
            </a:solidFill>
          </p:spPr>
          <p:txBody>
            <a:bodyPr wrap="none" lIns="0" tIns="0" rIns="0" bIns="0" rtlCol="0">
              <a:spAutoFit/>
            </a:bodyPr>
            <a:lstStyle/>
            <a:p>
              <a:pPr algn="ctr"/>
              <a:r>
                <a:rPr lang="en-US" sz="830"/>
                <a:t>3.75</a:t>
              </a:r>
            </a:p>
          </p:txBody>
        </p:sp>
        <p:sp>
          <p:nvSpPr>
            <p:cNvPr id="31" name="TextBox 30">
              <a:extLst>
                <a:ext uri="{FF2B5EF4-FFF2-40B4-BE49-F238E27FC236}">
                  <a16:creationId xmlns:a16="http://schemas.microsoft.com/office/drawing/2014/main" id="{E7F9F56F-EEEA-F2D1-236A-6B14404BA1F8}"/>
                </a:ext>
              </a:extLst>
            </p:cNvPr>
            <p:cNvSpPr txBox="1"/>
            <p:nvPr userDrawn="1"/>
          </p:nvSpPr>
          <p:spPr>
            <a:xfrm>
              <a:off x="14813680" y="3124200"/>
              <a:ext cx="327014" cy="215444"/>
            </a:xfrm>
            <a:prstGeom prst="rect">
              <a:avLst/>
            </a:prstGeom>
            <a:solidFill>
              <a:schemeClr val="accent2"/>
            </a:solidFill>
          </p:spPr>
          <p:txBody>
            <a:bodyPr wrap="none" lIns="0" tIns="0" rIns="0" bIns="0" rtlCol="0">
              <a:spAutoFit/>
            </a:bodyPr>
            <a:lstStyle/>
            <a:p>
              <a:pPr algn="ctr"/>
              <a:r>
                <a:rPr lang="en-US" sz="830"/>
                <a:t>5.13</a:t>
              </a:r>
            </a:p>
          </p:txBody>
        </p:sp>
        <p:sp>
          <p:nvSpPr>
            <p:cNvPr id="32" name="TextBox 31">
              <a:extLst>
                <a:ext uri="{FF2B5EF4-FFF2-40B4-BE49-F238E27FC236}">
                  <a16:creationId xmlns:a16="http://schemas.microsoft.com/office/drawing/2014/main" id="{6B899E6C-6BBA-31FA-C5F2-D38E7BD48B4D}"/>
                </a:ext>
              </a:extLst>
            </p:cNvPr>
            <p:cNvSpPr txBox="1"/>
            <p:nvPr userDrawn="1"/>
          </p:nvSpPr>
          <p:spPr>
            <a:xfrm>
              <a:off x="15221953" y="3124200"/>
              <a:ext cx="327013" cy="215444"/>
            </a:xfrm>
            <a:prstGeom prst="rect">
              <a:avLst/>
            </a:prstGeom>
            <a:solidFill>
              <a:schemeClr val="accent2"/>
            </a:solidFill>
          </p:spPr>
          <p:txBody>
            <a:bodyPr wrap="none" lIns="0" tIns="0" rIns="0" bIns="0" rtlCol="0">
              <a:spAutoFit/>
            </a:bodyPr>
            <a:lstStyle/>
            <a:p>
              <a:pPr algn="ctr"/>
              <a:r>
                <a:rPr lang="en-US" sz="830"/>
                <a:t>5.53</a:t>
              </a:r>
            </a:p>
          </p:txBody>
        </p:sp>
      </p:grpSp>
      <p:grpSp>
        <p:nvGrpSpPr>
          <p:cNvPr id="2" name="Group 1">
            <a:extLst>
              <a:ext uri="{FF2B5EF4-FFF2-40B4-BE49-F238E27FC236}">
                <a16:creationId xmlns:a16="http://schemas.microsoft.com/office/drawing/2014/main" id="{5C34B960-BC61-20CC-00E0-5C18C05BACA3}"/>
              </a:ext>
            </a:extLst>
          </p:cNvPr>
          <p:cNvGrpSpPr>
            <a:grpSpLocks noChangeAspect="1"/>
          </p:cNvGrpSpPr>
          <p:nvPr userDrawn="1"/>
        </p:nvGrpSpPr>
        <p:grpSpPr>
          <a:xfrm>
            <a:off x="0" y="-1104105"/>
            <a:ext cx="1625600" cy="914400"/>
            <a:chOff x="23811" y="1297780"/>
            <a:chExt cx="20574000" cy="6858000"/>
          </a:xfrm>
        </p:grpSpPr>
        <p:sp>
          <p:nvSpPr>
            <p:cNvPr id="3" name="Rectangle 2">
              <a:extLst>
                <a:ext uri="{FF2B5EF4-FFF2-40B4-BE49-F238E27FC236}">
                  <a16:creationId xmlns:a16="http://schemas.microsoft.com/office/drawing/2014/main" id="{7AC0263E-D944-A1EF-B614-A40BB95D4A3E}"/>
                </a:ext>
              </a:extLst>
            </p:cNvPr>
            <p:cNvSpPr>
              <a:spLocks/>
            </p:cNvSpPr>
            <p:nvPr userDrawn="1"/>
          </p:nvSpPr>
          <p:spPr bwMode="auto">
            <a:xfrm>
              <a:off x="23811" y="1297780"/>
              <a:ext cx="20574000" cy="6858000"/>
            </a:xfrm>
            <a:prstGeom prst="rect">
              <a:avLst/>
            </a:prstGeom>
            <a:gradFill>
              <a:gsLst>
                <a:gs pos="60000">
                  <a:srgbClr val="391317"/>
                </a:gs>
                <a:gs pos="0">
                  <a:srgbClr val="3F2D0D"/>
                </a:gs>
              </a:gsLst>
              <a:lin ang="135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552583" fontAlgn="base">
                <a:spcBef>
                  <a:spcPct val="0"/>
                </a:spcBef>
                <a:spcAft>
                  <a:spcPct val="0"/>
                </a:spcAft>
              </a:pPr>
              <a:endParaRPr lang="en-US" sz="2370" err="1">
                <a:solidFill>
                  <a:srgbClr val="FFFFFF"/>
                </a:solidFill>
                <a:ea typeface="Segoe UI" pitchFamily="34" charset="0"/>
                <a:cs typeface="Segoe UI" pitchFamily="34" charset="0"/>
              </a:endParaRPr>
            </a:p>
          </p:txBody>
        </p:sp>
        <p:pic>
          <p:nvPicPr>
            <p:cNvPr id="6" name="Picture 5" descr="A black and white background&#10;&#10;AI-generated content may be incorrect.">
              <a:extLst>
                <a:ext uri="{FF2B5EF4-FFF2-40B4-BE49-F238E27FC236}">
                  <a16:creationId xmlns:a16="http://schemas.microsoft.com/office/drawing/2014/main" id="{226AF65B-F71E-2FF7-CB06-12C5624D381C}"/>
                </a:ext>
              </a:extLst>
            </p:cNvPr>
            <p:cNvPicPr>
              <a:picLocks/>
            </p:cNvPicPr>
            <p:nvPr userDrawn="1"/>
          </p:nvPicPr>
          <p:blipFill>
            <a:blip r:embed="rId4">
              <a:alphaModFix amt="75000"/>
              <a:extLst>
                <a:ext uri="{28A0092B-C50C-407E-A947-70E740481C1C}">
                  <a14:useLocalDpi xmlns:a14="http://schemas.microsoft.com/office/drawing/2010/main" val="0"/>
                </a:ext>
              </a:extLst>
            </a:blip>
            <a:srcRect t="4260" b="45739"/>
            <a:stretch/>
          </p:blipFill>
          <p:spPr>
            <a:xfrm>
              <a:off x="23811" y="1297780"/>
              <a:ext cx="20574000" cy="6858000"/>
            </a:xfrm>
            <a:prstGeom prst="rect">
              <a:avLst/>
            </a:prstGeom>
          </p:spPr>
        </p:pic>
        <p:sp>
          <p:nvSpPr>
            <p:cNvPr id="7" name="Rectangle 6">
              <a:hlinkClick r:id="" action="ppaction://noaction"/>
              <a:extLst>
                <a:ext uri="{FF2B5EF4-FFF2-40B4-BE49-F238E27FC236}">
                  <a16:creationId xmlns:a16="http://schemas.microsoft.com/office/drawing/2014/main" id="{D0931C2D-949F-FB18-62A0-1D76A7A631EF}"/>
                </a:ext>
              </a:extLst>
            </p:cNvPr>
            <p:cNvSpPr>
              <a:spLocks/>
            </p:cNvSpPr>
            <p:nvPr userDrawn="1"/>
          </p:nvSpPr>
          <p:spPr bwMode="auto">
            <a:xfrm>
              <a:off x="23811" y="1297780"/>
              <a:ext cx="20574000" cy="6858000"/>
            </a:xfrm>
            <a:prstGeom prst="rect">
              <a:avLst/>
            </a:prstGeom>
            <a:gradFill flip="none" rotWithShape="1">
              <a:gsLst>
                <a:gs pos="60000">
                  <a:srgbClr val="391317">
                    <a:alpha val="75000"/>
                  </a:srgbClr>
                </a:gs>
                <a:gs pos="0">
                  <a:srgbClr val="3F2D0D">
                    <a:alpha val="75000"/>
                  </a:srgbClr>
                </a:gs>
              </a:gsLst>
              <a:lin ang="135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6428293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7" pos="740">
          <p15:clr>
            <a:srgbClr val="A4A3A4"/>
          </p15:clr>
        </p15:guide>
        <p15:guide id="26" pos="6804">
          <p15:clr>
            <a:srgbClr val="A4A3A4"/>
          </p15:clr>
        </p15:guide>
        <p15:guide id="27" pos="6940">
          <p15:clr>
            <a:srgbClr val="A4A3A4"/>
          </p15:clr>
        </p15:guide>
        <p15:guide id="28" pos="879">
          <p15:clr>
            <a:srgbClr val="A4A3A4"/>
          </p15:clr>
        </p15:guide>
        <p15:guide id="29" pos="6332">
          <p15:clr>
            <a:srgbClr val="A4A3A4"/>
          </p15:clr>
        </p15:guide>
        <p15:guide id="31" pos="5726">
          <p15:clr>
            <a:srgbClr val="A4A3A4"/>
          </p15:clr>
        </p15:guide>
        <p15:guide id="32" pos="5592">
          <p15:clr>
            <a:srgbClr val="A4A3A4"/>
          </p15:clr>
        </p15:guide>
        <p15:guide id="33" pos="5120">
          <p15:clr>
            <a:srgbClr val="A4A3A4"/>
          </p15:clr>
        </p15:guide>
        <p15:guide id="34" pos="4984">
          <p15:clr>
            <a:srgbClr val="A4A3A4"/>
          </p15:clr>
        </p15:guide>
        <p15:guide id="35" pos="4516">
          <p15:clr>
            <a:srgbClr val="A4A3A4"/>
          </p15:clr>
        </p15:guide>
        <p15:guide id="36" pos="4380">
          <p15:clr>
            <a:srgbClr val="A4A3A4"/>
          </p15:clr>
        </p15:guide>
        <p15:guide id="37" pos="3909">
          <p15:clr>
            <a:srgbClr val="A4A3A4"/>
          </p15:clr>
        </p15:guide>
        <p15:guide id="38" pos="3772">
          <p15:clr>
            <a:srgbClr val="A4A3A4"/>
          </p15:clr>
        </p15:guide>
        <p15:guide id="39" pos="3300">
          <p15:clr>
            <a:srgbClr val="A4A3A4"/>
          </p15:clr>
        </p15:guide>
        <p15:guide id="40" pos="3165">
          <p15:clr>
            <a:srgbClr val="A4A3A4"/>
          </p15:clr>
        </p15:guide>
        <p15:guide id="41" pos="2696">
          <p15:clr>
            <a:srgbClr val="A4A3A4"/>
          </p15:clr>
        </p15:guide>
        <p15:guide id="42" pos="2560">
          <p15:clr>
            <a:srgbClr val="A4A3A4"/>
          </p15:clr>
        </p15:guide>
        <p15:guide id="43" pos="2089">
          <p15:clr>
            <a:srgbClr val="A4A3A4"/>
          </p15:clr>
        </p15:guide>
        <p15:guide id="44" pos="1953">
          <p15:clr>
            <a:srgbClr val="A4A3A4"/>
          </p15:clr>
        </p15:guide>
        <p15:guide id="46" pos="1348">
          <p15:clr>
            <a:srgbClr val="A4A3A4"/>
          </p15:clr>
        </p15:guide>
        <p15:guide id="47" pos="1485">
          <p15:clr>
            <a:srgbClr val="A4A3A4"/>
          </p15:clr>
        </p15:guide>
        <p15:guide id="48" pos="6194">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5563" y="6056891"/>
            <a:ext cx="2538951" cy="6585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552462" eaLnBrk="0" hangingPunct="0"/>
            <a:r>
              <a:rPr lang="en-US" sz="428">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17A9C01-BA22-E286-84E9-96890156D12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435563" y="738614"/>
            <a:ext cx="1020166" cy="368699"/>
          </a:xfrm>
          <a:prstGeom prst="rect">
            <a:avLst/>
          </a:prstGeom>
        </p:spPr>
      </p:pic>
    </p:spTree>
    <p:extLst>
      <p:ext uri="{BB962C8B-B14F-4D97-AF65-F5344CB8AC3E}">
        <p14:creationId xmlns:p14="http://schemas.microsoft.com/office/powerpoint/2010/main" val="390857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Quote Slide">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BE149A7E-0310-38E2-4292-AE64244D84CE}"/>
              </a:ext>
            </a:extLst>
          </p:cNvPr>
          <p:cNvSpPr>
            <a:spLocks noGrp="1"/>
          </p:cNvSpPr>
          <p:nvPr>
            <p:ph type="body" sz="quarter" idx="10"/>
          </p:nvPr>
        </p:nvSpPr>
        <p:spPr>
          <a:xfrm>
            <a:off x="2209800" y="2000250"/>
            <a:ext cx="857250" cy="800100"/>
          </a:xfrm>
          <a:blipFill dpi="0" rotWithShape="1">
            <a:blip r:embed="rId2"/>
            <a:srcRect/>
            <a:tile tx="0" ty="609600" sx="100000" sy="100000" flip="none" algn="ctr"/>
          </a:blipFill>
        </p:spPr>
        <p:txBody>
          <a:bodyPr>
            <a:normAutofit/>
          </a:bodyPr>
          <a:lstStyle>
            <a:lvl1pPr marL="0" indent="0">
              <a:buNone/>
              <a:defRPr sz="100"/>
            </a:lvl1pPr>
          </a:lstStyle>
          <a:p>
            <a:pPr lvl="0"/>
            <a:endParaRPr lang="en-US"/>
          </a:p>
        </p:txBody>
      </p:sp>
      <p:sp>
        <p:nvSpPr>
          <p:cNvPr id="5" name="Text Placeholder 3">
            <a:extLst>
              <a:ext uri="{FF2B5EF4-FFF2-40B4-BE49-F238E27FC236}">
                <a16:creationId xmlns:a16="http://schemas.microsoft.com/office/drawing/2014/main" id="{F98647E8-BBFB-0F07-D7DB-A65E141CDDE3}"/>
              </a:ext>
            </a:extLst>
          </p:cNvPr>
          <p:cNvSpPr>
            <a:spLocks noGrp="1"/>
          </p:cNvSpPr>
          <p:nvPr>
            <p:ph type="body" sz="quarter" idx="11" hasCustomPrompt="1"/>
          </p:nvPr>
        </p:nvSpPr>
        <p:spPr>
          <a:xfrm>
            <a:off x="2742038" y="514350"/>
            <a:ext cx="6743700" cy="5829300"/>
          </a:xfrm>
        </p:spPr>
        <p:txBody>
          <a:bodyPr anchor="ctr">
            <a:normAutofit/>
          </a:bodyPr>
          <a:lstStyle>
            <a:lvl1pPr marL="0" indent="0">
              <a:buNone/>
              <a:defRPr sz="2000" b="0" i="0">
                <a:latin typeface="Segoe UI Light" panose="020B0502040204020203" pitchFamily="34" charset="0"/>
                <a:cs typeface="Segoe UI Light" panose="020B0502040204020203" pitchFamily="34" charset="0"/>
              </a:defRPr>
            </a:lvl1pP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lang="en-US"/>
              <a:t>Morbi </a:t>
            </a:r>
            <a:r>
              <a:rPr lang="en-US" err="1"/>
              <a:t>leo</a:t>
            </a:r>
            <a:r>
              <a:rPr lang="en-US"/>
              <a:t> </a:t>
            </a:r>
            <a:r>
              <a:rPr lang="en-US" err="1"/>
              <a:t>risus</a:t>
            </a:r>
            <a:r>
              <a:rPr lang="en-US"/>
              <a:t>, porta ac </a:t>
            </a:r>
            <a:r>
              <a:rPr lang="en-US" err="1"/>
              <a:t>consectetur</a:t>
            </a:r>
            <a:r>
              <a:rPr lang="en-US"/>
              <a:t> ac, vestibulum at eros. </a:t>
            </a:r>
            <a:r>
              <a:rPr lang="en-US" err="1"/>
              <a:t>Nullam</a:t>
            </a:r>
            <a:r>
              <a:rPr lang="en-US"/>
              <a:t> id dolor id </a:t>
            </a:r>
            <a:r>
              <a:rPr lang="en-US" err="1"/>
              <a:t>nibh</a:t>
            </a:r>
            <a:r>
              <a:rPr lang="en-US"/>
              <a:t> </a:t>
            </a:r>
            <a:r>
              <a:rPr lang="en-US" err="1"/>
              <a:t>ultricies</a:t>
            </a:r>
            <a:r>
              <a:rPr lang="en-US"/>
              <a:t> </a:t>
            </a:r>
            <a:r>
              <a:rPr lang="en-US" err="1"/>
              <a:t>vehicula</a:t>
            </a:r>
            <a:r>
              <a:rPr lang="en-US"/>
              <a:t> </a:t>
            </a:r>
            <a:r>
              <a:rPr lang="en-US" err="1"/>
              <a:t>ut</a:t>
            </a:r>
            <a:r>
              <a:rPr lang="en-US"/>
              <a:t> id </a:t>
            </a:r>
            <a:r>
              <a:rPr lang="en-US" err="1"/>
              <a:t>elit</a:t>
            </a:r>
            <a:r>
              <a:rPr lang="en-US"/>
              <a:t>. Integer </a:t>
            </a:r>
            <a:r>
              <a:rPr lang="en-US" err="1"/>
              <a:t>posuere</a:t>
            </a:r>
            <a:r>
              <a:rPr lang="en-US"/>
              <a:t> </a:t>
            </a:r>
            <a:r>
              <a:rPr lang="en-US" err="1"/>
              <a:t>erat</a:t>
            </a:r>
            <a:r>
              <a:rPr lang="en-US"/>
              <a:t> a ante </a:t>
            </a:r>
            <a:r>
              <a:rPr lang="en-US" err="1"/>
              <a:t>venenatis</a:t>
            </a:r>
            <a:r>
              <a:rPr lang="en-US"/>
              <a:t> </a:t>
            </a:r>
            <a:r>
              <a:rPr lang="en-US" err="1"/>
              <a:t>dapibus</a:t>
            </a:r>
            <a:r>
              <a:rPr lang="en-US"/>
              <a:t> </a:t>
            </a:r>
            <a:r>
              <a:rPr lang="en-US" err="1"/>
              <a:t>posuere</a:t>
            </a:r>
            <a:r>
              <a:rPr lang="en-US"/>
              <a:t> </a:t>
            </a:r>
            <a:r>
              <a:rPr lang="en-US" err="1"/>
              <a:t>velit</a:t>
            </a:r>
            <a:r>
              <a:rPr lang="en-US"/>
              <a:t> </a:t>
            </a:r>
            <a:r>
              <a:rPr lang="en-US" err="1"/>
              <a:t>aliquet</a:t>
            </a:r>
            <a:r>
              <a:rPr lang="en-US"/>
              <a:t>. Donec sed </a:t>
            </a:r>
            <a:r>
              <a:rPr lang="en-US" err="1"/>
              <a:t>odio</a:t>
            </a:r>
            <a:r>
              <a:rPr lang="en-US"/>
              <a:t> dui.</a:t>
            </a:r>
          </a:p>
        </p:txBody>
      </p:sp>
    </p:spTree>
    <p:extLst>
      <p:ext uri="{BB962C8B-B14F-4D97-AF65-F5344CB8AC3E}">
        <p14:creationId xmlns:p14="http://schemas.microsoft.com/office/powerpoint/2010/main" val="1779218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Theme 3 - Light">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58E24D2-84FD-0797-B2A8-AA4E2A0C3BB5}"/>
              </a:ext>
            </a:extLst>
          </p:cNvPr>
          <p:cNvGrpSpPr>
            <a:grpSpLocks noChangeAspect="1"/>
          </p:cNvGrpSpPr>
          <p:nvPr userDrawn="1"/>
        </p:nvGrpSpPr>
        <p:grpSpPr>
          <a:xfrm>
            <a:off x="0" y="-1104105"/>
            <a:ext cx="1625600" cy="914400"/>
            <a:chOff x="0" y="0"/>
            <a:chExt cx="38404800" cy="12801600"/>
          </a:xfrm>
        </p:grpSpPr>
        <p:sp>
          <p:nvSpPr>
            <p:cNvPr id="15" name="Rectangle 14">
              <a:hlinkClick r:id="" action="ppaction://noaction"/>
              <a:extLst>
                <a:ext uri="{FF2B5EF4-FFF2-40B4-BE49-F238E27FC236}">
                  <a16:creationId xmlns:a16="http://schemas.microsoft.com/office/drawing/2014/main" id="{92779643-5AB6-8F0E-2614-26D2926F70BF}"/>
                </a:ext>
              </a:extLst>
            </p:cNvPr>
            <p:cNvSpPr/>
            <p:nvPr userDrawn="1"/>
          </p:nvSpPr>
          <p:spPr bwMode="auto">
            <a:xfrm>
              <a:off x="0" y="0"/>
              <a:ext cx="38404800" cy="1280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6" name="Picture 15" descr="A white background with light&#10;&#10;Description automatically generated">
              <a:extLst>
                <a:ext uri="{FF2B5EF4-FFF2-40B4-BE49-F238E27FC236}">
                  <a16:creationId xmlns:a16="http://schemas.microsoft.com/office/drawing/2014/main" id="{2BA5F44E-1CD1-6C52-3624-468DC08FCD21}"/>
                </a:ext>
              </a:extLst>
            </p:cNvPr>
            <p:cNvPicPr>
              <a:picLocks noChangeAspect="1"/>
            </p:cNvPicPr>
            <p:nvPr userDrawn="1"/>
          </p:nvPicPr>
          <p:blipFill>
            <a:blip r:embed="rId4">
              <a:alphaModFix amt="75000"/>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t="12009" b="40594"/>
            <a:stretch/>
          </p:blipFill>
          <p:spPr>
            <a:xfrm>
              <a:off x="0" y="0"/>
              <a:ext cx="38404800" cy="12801600"/>
            </a:xfrm>
            <a:prstGeom prst="rect">
              <a:avLst/>
            </a:prstGeom>
          </p:spPr>
        </p:pic>
        <p:sp>
          <p:nvSpPr>
            <p:cNvPr id="17" name="Rectangle 16">
              <a:hlinkClick r:id="" action="ppaction://noaction"/>
              <a:extLst>
                <a:ext uri="{FF2B5EF4-FFF2-40B4-BE49-F238E27FC236}">
                  <a16:creationId xmlns:a16="http://schemas.microsoft.com/office/drawing/2014/main" id="{B7B5FC0A-F698-FF1E-492D-E8CA7F6C2404}"/>
                </a:ext>
              </a:extLst>
            </p:cNvPr>
            <p:cNvSpPr/>
            <p:nvPr userDrawn="1"/>
          </p:nvSpPr>
          <p:spPr bwMode="auto">
            <a:xfrm>
              <a:off x="0" y="0"/>
              <a:ext cx="38404800" cy="12801600"/>
            </a:xfrm>
            <a:prstGeom prst="rect">
              <a:avLst/>
            </a:prstGeom>
            <a:gradFill flip="none" rotWithShape="1">
              <a:gsLst>
                <a:gs pos="0">
                  <a:srgbClr val="F65567">
                    <a:alpha val="33000"/>
                  </a:srgbClr>
                </a:gs>
                <a:gs pos="58000">
                  <a:srgbClr val="238CD9">
                    <a:alpha val="33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222028" rtl="0" eaLnBrk="1" fontAlgn="base" latinLnBrk="0" hangingPunct="1">
                <a:lnSpc>
                  <a:spcPct val="100000"/>
                </a:lnSpc>
                <a:spcBef>
                  <a:spcPct val="0"/>
                </a:spcBef>
                <a:spcAft>
                  <a:spcPct val="0"/>
                </a:spcAft>
                <a:buClrTx/>
                <a:buSzTx/>
                <a:buFontTx/>
                <a:buNone/>
                <a:tabLst/>
                <a:defRPr/>
              </a:pPr>
              <a:endParaRPr kumimoji="0" lang="en-US" sz="476"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62567815"/>
      </p:ext>
    </p:extLst>
  </p:cSld>
  <p:clrMapOvr>
    <a:masterClrMapping/>
  </p:clrMapOvr>
  <p:transition>
    <p:fade/>
  </p:transition>
  <p:extLst>
    <p:ext uri="{DCECCB84-F9BA-43D5-87BE-67443E8EF086}">
      <p15:sldGuideLst xmlns:p15="http://schemas.microsoft.com/office/powerpoint/2012/main">
        <p15:guide id="7" pos="740">
          <p15:clr>
            <a:srgbClr val="A4A3A4"/>
          </p15:clr>
        </p15:guide>
        <p15:guide id="26" pos="6802">
          <p15:clr>
            <a:srgbClr val="A4A3A4"/>
          </p15:clr>
        </p15:guide>
        <p15:guide id="27" pos="6940">
          <p15:clr>
            <a:srgbClr val="A4A3A4"/>
          </p15:clr>
        </p15:guide>
        <p15:guide id="28" pos="878">
          <p15:clr>
            <a:srgbClr val="A4A3A4"/>
          </p15:clr>
        </p15:guide>
        <p15:guide id="29" pos="6332">
          <p15:clr>
            <a:srgbClr val="A4A3A4"/>
          </p15:clr>
        </p15:guide>
        <p15:guide id="31" pos="5728">
          <p15:clr>
            <a:srgbClr val="A4A3A4"/>
          </p15:clr>
        </p15:guide>
        <p15:guide id="32" pos="5589">
          <p15:clr>
            <a:srgbClr val="A4A3A4"/>
          </p15:clr>
        </p15:guide>
        <p15:guide id="33" pos="5120">
          <p15:clr>
            <a:srgbClr val="A4A3A4"/>
          </p15:clr>
        </p15:guide>
        <p15:guide id="34" pos="4985">
          <p15:clr>
            <a:srgbClr val="A4A3A4"/>
          </p15:clr>
        </p15:guide>
        <p15:guide id="35" pos="4516">
          <p15:clr>
            <a:srgbClr val="A4A3A4"/>
          </p15:clr>
        </p15:guide>
        <p15:guide id="36" pos="4380">
          <p15:clr>
            <a:srgbClr val="A4A3A4"/>
          </p15:clr>
        </p15:guide>
        <p15:guide id="37" pos="3908">
          <p15:clr>
            <a:srgbClr val="A4A3A4"/>
          </p15:clr>
        </p15:guide>
        <p15:guide id="38" pos="3772">
          <p15:clr>
            <a:srgbClr val="A4A3A4"/>
          </p15:clr>
        </p15:guide>
        <p15:guide id="39" pos="3300">
          <p15:clr>
            <a:srgbClr val="A4A3A4"/>
          </p15:clr>
        </p15:guide>
        <p15:guide id="40" pos="3164">
          <p15:clr>
            <a:srgbClr val="A4A3A4"/>
          </p15:clr>
        </p15:guide>
        <p15:guide id="41" pos="2695">
          <p15:clr>
            <a:srgbClr val="A4A3A4"/>
          </p15:clr>
        </p15:guide>
        <p15:guide id="42" pos="2560">
          <p15:clr>
            <a:srgbClr val="A4A3A4"/>
          </p15:clr>
        </p15:guide>
        <p15:guide id="43" pos="2091">
          <p15:clr>
            <a:srgbClr val="A4A3A4"/>
          </p15:clr>
        </p15:guide>
        <p15:guide id="44" pos="1952">
          <p15:clr>
            <a:srgbClr val="A4A3A4"/>
          </p15:clr>
        </p15:guide>
        <p15:guide id="46" pos="1348">
          <p15:clr>
            <a:srgbClr val="A4A3A4"/>
          </p15:clr>
        </p15:guide>
        <p15:guide id="47" orient="horz" pos="1272">
          <p15:clr>
            <a:srgbClr val="5ACBF0"/>
          </p15:clr>
        </p15:guide>
        <p15:guide id="48" orient="horz" pos="906">
          <p15:clr>
            <a:srgbClr val="5ACBF0"/>
          </p15:clr>
        </p15:guide>
        <p15:guide id="49" pos="6194">
          <p15:clr>
            <a:srgbClr val="A4A3A4"/>
          </p15:clr>
        </p15:guide>
        <p15:guide id="50" pos="1486">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FBBE5-9B70-5044-0B9F-F008CA00D2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DF7C31-69EC-9D35-F426-F4E078E3C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6448F1-E3BC-EE96-10D0-D489CF552B82}"/>
              </a:ext>
            </a:extLst>
          </p:cNvPr>
          <p:cNvSpPr>
            <a:spLocks noGrp="1"/>
          </p:cNvSpPr>
          <p:nvPr>
            <p:ph type="dt" sz="half" idx="10"/>
          </p:nvPr>
        </p:nvSpPr>
        <p:spPr/>
        <p:txBody>
          <a:bodyPr/>
          <a:lstStyle/>
          <a:p>
            <a:fld id="{C2DAA0AC-328D-48CA-B8DC-C1A6129E6696}" type="datetimeFigureOut">
              <a:rPr lang="en-US" smtClean="0"/>
              <a:t>6/10/2025</a:t>
            </a:fld>
            <a:endParaRPr lang="en-US"/>
          </a:p>
        </p:txBody>
      </p:sp>
      <p:sp>
        <p:nvSpPr>
          <p:cNvPr id="5" name="Footer Placeholder 4">
            <a:extLst>
              <a:ext uri="{FF2B5EF4-FFF2-40B4-BE49-F238E27FC236}">
                <a16:creationId xmlns:a16="http://schemas.microsoft.com/office/drawing/2014/main" id="{7D9F9416-2FCA-CF12-3061-A6FC63F88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75BC3C-BB4F-6794-2088-163AC2E3C399}"/>
              </a:ext>
            </a:extLst>
          </p:cNvPr>
          <p:cNvSpPr>
            <a:spLocks noGrp="1"/>
          </p:cNvSpPr>
          <p:nvPr>
            <p:ph type="sldNum" sz="quarter" idx="12"/>
          </p:nvPr>
        </p:nvSpPr>
        <p:spPr/>
        <p:txBody>
          <a:bodyPr/>
          <a:lstStyle/>
          <a:p>
            <a:fld id="{32900532-A81D-4F2C-AE35-EE38DB70BD8D}" type="slidenum">
              <a:rPr lang="en-US" smtClean="0"/>
              <a:t>‹#›</a:t>
            </a:fld>
            <a:endParaRPr lang="en-US"/>
          </a:p>
        </p:txBody>
      </p:sp>
    </p:spTree>
    <p:extLst>
      <p:ext uri="{BB962C8B-B14F-4D97-AF65-F5344CB8AC3E}">
        <p14:creationId xmlns:p14="http://schemas.microsoft.com/office/powerpoint/2010/main" val="10663750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1E10-C841-5BD1-0FBE-DBDA2A15639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FA499707-CB18-A1A9-FB45-F4997D6FC4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995CF65-20EF-09B5-4013-E6BC50EBCFA0}"/>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5D3E9D71-E2E3-7AE3-52F0-470A430DB97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44CDC68-B40F-3FB2-17BA-0B5FA8E307FC}"/>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4693597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A212-6BE2-AF1E-FFE6-A9C2A643470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CF96905-E74D-6DEE-FC75-34E6BC29063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C24DE5-B362-141E-AFB9-AEBD793DF6B4}"/>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DC60C2A9-CF44-71F9-475A-4122DFBC709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12CC31C-9E4F-5C0E-D257-71450061A630}"/>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2272682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23C0-63B9-C28B-1424-C9FE06D3BAB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817A7AF-80C1-CB47-705F-F41AF92A18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1F76E79-5FF3-CB7A-7893-76AA214908D0}"/>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27B0FFC5-190B-5033-9A49-C71609ECDA4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0A3D78-E3D4-F709-B208-9BF7DB036F41}"/>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2660397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13348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86D3E-0EB3-3BCA-0489-29194D43DF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A0DB717C-2F1A-A5F2-9A9E-9D30879C24D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AA83154-7F41-7EC7-49DF-2B91C5539D5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1ED2EFE3-F27B-8DC7-BF8E-E08A96DA053D}"/>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6" name="Footer Placeholder 5">
            <a:extLst>
              <a:ext uri="{FF2B5EF4-FFF2-40B4-BE49-F238E27FC236}">
                <a16:creationId xmlns:a16="http://schemas.microsoft.com/office/drawing/2014/main" id="{2A7629BD-B3B8-F340-B758-7E12380A8D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D69A092-7913-AEAB-AB79-9F524938E184}"/>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136957388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25C4-9DD4-DB20-5D92-73F49ACAE1D3}"/>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CBA2193-A20B-EEAB-AF70-8668018A1A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3CDE32B-D5E0-0C33-8BFA-77C0D6E8B2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C17B1DF-BDD3-A559-2FD9-35ADEA416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511C08-E723-DC40-C43D-20579BD62FC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9EE0484-E302-4826-6A5F-0DE9FEAFEB87}"/>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8" name="Footer Placeholder 7">
            <a:extLst>
              <a:ext uri="{FF2B5EF4-FFF2-40B4-BE49-F238E27FC236}">
                <a16:creationId xmlns:a16="http://schemas.microsoft.com/office/drawing/2014/main" id="{9F69E9F5-EEE1-3E12-13BA-5A04101029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2D68E964-59E0-AEA3-461E-089AF3EDDE38}"/>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35190824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A2FCF-88D4-B091-D5F0-A3A3999BD53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471D116-E04E-64D2-DC05-6D1116CB80C7}"/>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4" name="Footer Placeholder 3">
            <a:extLst>
              <a:ext uri="{FF2B5EF4-FFF2-40B4-BE49-F238E27FC236}">
                <a16:creationId xmlns:a16="http://schemas.microsoft.com/office/drawing/2014/main" id="{0CB70F74-93AC-03AB-8E4F-F1161423B10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BE39195-5F09-074F-1C02-F924B9FD9E24}"/>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32519383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BE2D3A-4218-88D1-2A14-6530010A04C3}"/>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3" name="Footer Placeholder 2">
            <a:extLst>
              <a:ext uri="{FF2B5EF4-FFF2-40B4-BE49-F238E27FC236}">
                <a16:creationId xmlns:a16="http://schemas.microsoft.com/office/drawing/2014/main" id="{25562B23-133D-CBA9-BE75-84B5DEC5C3B6}"/>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58369D88-8712-D824-B9D0-D1BE8FAF4F5D}"/>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258308272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F230-6343-D342-29E9-62D06361746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96EC31C-070D-EBEA-E909-114C33161E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D8CDD86A-75EC-5CE1-99C7-9E16F6922C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ADB2E2-0938-6D5B-FD53-952C5AD340D5}"/>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6" name="Footer Placeholder 5">
            <a:extLst>
              <a:ext uri="{FF2B5EF4-FFF2-40B4-BE49-F238E27FC236}">
                <a16:creationId xmlns:a16="http://schemas.microsoft.com/office/drawing/2014/main" id="{AA07E27A-F99B-13EA-4BB6-1847A7C8005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FC5FFB8-0E46-9E98-680E-1DEF321E42EF}"/>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32401299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89D2-0E09-776D-8DF4-D5A694AAFE7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A1E09897-507E-F9C7-A3FC-FD956EB2E8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D101D76-019C-EB6B-420C-988471560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6C3C80-4444-4CB2-AB5E-0A3EF5CFEF4B}"/>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6" name="Footer Placeholder 5">
            <a:extLst>
              <a:ext uri="{FF2B5EF4-FFF2-40B4-BE49-F238E27FC236}">
                <a16:creationId xmlns:a16="http://schemas.microsoft.com/office/drawing/2014/main" id="{49476CA2-7630-71DE-0AD8-07CC186A3D2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C45A3D5-A9DA-71CE-3647-48F888B33BB7}"/>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4582653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1506E-FBA4-DE7E-1C22-8F92D451ECE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6A73228-CC84-904B-3367-6F968496F75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918EA7-B116-1EC5-F9B1-98910E1EF4A9}"/>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46F9A23E-36E4-D1E6-57DA-AFA1F06B4F6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3AB7344-6117-671D-A014-F271C9F557CE}"/>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20016250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E2FC65-0E4A-5416-91C2-DC6963B797FA}"/>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97295E0-566B-713E-C91E-C6CF3DA5E66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9117685-147D-7C05-DA69-DC672B2B9D8B}"/>
              </a:ext>
            </a:extLst>
          </p:cNvPr>
          <p:cNvSpPr>
            <a:spLocks noGrp="1"/>
          </p:cNvSpPr>
          <p:nvPr>
            <p:ph type="dt" sz="half" idx="10"/>
          </p:nvPr>
        </p:nvSpPr>
        <p:spPr/>
        <p:txBody>
          <a:body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87086371-6409-A4F6-3CE2-E12D2179E86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498A8E-C1E6-B9DD-8093-5D1F3A64E45A}"/>
              </a:ext>
            </a:extLst>
          </p:cNvPr>
          <p:cNvSpPr>
            <a:spLocks noGrp="1"/>
          </p:cNvSpPr>
          <p:nvPr>
            <p:ph type="sldNum" sz="quarter" idx="12"/>
          </p:nvPr>
        </p:nvSpPr>
        <p:spPr/>
        <p:txBody>
          <a:bodyPr/>
          <a:lstStyle/>
          <a:p>
            <a:fld id="{AAA03F37-CFA8-4719-956E-3E26B0D1BD9D}" type="slidenum">
              <a:rPr lang="en-GB" smtClean="0"/>
              <a:t>‹#›</a:t>
            </a:fld>
            <a:endParaRPr lang="en-GB"/>
          </a:p>
        </p:txBody>
      </p:sp>
    </p:spTree>
    <p:extLst>
      <p:ext uri="{BB962C8B-B14F-4D97-AF65-F5344CB8AC3E}">
        <p14:creationId xmlns:p14="http://schemas.microsoft.com/office/powerpoint/2010/main" val="248136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107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7783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30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26788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33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image" Target="../media/image4.svg"/><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media/image3.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3.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blipFill dpi="0" rotWithShape="1">
          <a:blip r:embed="rId20">
            <a:lum/>
            <a:extLst>
              <a:ext uri="{96DAC541-7B7A-43D3-8B79-37D633B846F1}">
                <asvg:svgBlip xmlns:asvg="http://schemas.microsoft.com/office/drawing/2016/SVG/main" r:embed="rId21"/>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rot="5400000">
            <a:off x="9509919" y="2743200"/>
            <a:ext cx="6858000" cy="1371600"/>
          </a:xfrm>
          <a:prstGeom prst="rect">
            <a:avLst/>
          </a:prstGeom>
        </p:spPr>
      </p:pic>
      <p:grpSp>
        <p:nvGrpSpPr>
          <p:cNvPr id="253" name="Group 252">
            <a:extLst>
              <a:ext uri="{FF2B5EF4-FFF2-40B4-BE49-F238E27FC236}">
                <a16:creationId xmlns:a16="http://schemas.microsoft.com/office/drawing/2014/main" id="{1A9934A0-ED63-83B8-8A45-2955726BAE72}"/>
              </a:ext>
            </a:extLst>
          </p:cNvPr>
          <p:cNvGrpSpPr/>
          <p:nvPr userDrawn="1"/>
        </p:nvGrpSpPr>
        <p:grpSpPr>
          <a:xfrm>
            <a:off x="13785819" y="4641814"/>
            <a:ext cx="932688" cy="1999554"/>
            <a:chOff x="13785819" y="4641814"/>
            <a:chExt cx="932688" cy="1999554"/>
          </a:xfrm>
        </p:grpSpPr>
        <p:sp>
          <p:nvSpPr>
            <p:cNvPr id="132" name="TextBox 131">
              <a:extLst>
                <a:ext uri="{FF2B5EF4-FFF2-40B4-BE49-F238E27FC236}">
                  <a16:creationId xmlns:a16="http://schemas.microsoft.com/office/drawing/2014/main" id="{99215BFE-65EE-0FED-3EA1-090FF776F7F9}"/>
                </a:ext>
              </a:extLst>
            </p:cNvPr>
            <p:cNvSpPr txBox="1"/>
            <p:nvPr/>
          </p:nvSpPr>
          <p:spPr>
            <a:xfrm>
              <a:off x="13785819" y="4641814"/>
              <a:ext cx="365760" cy="366254"/>
            </a:xfrm>
            <a:prstGeom prst="rect">
              <a:avLst/>
            </a:prstGeom>
            <a:noFill/>
          </p:spPr>
          <p:txBody>
            <a:bodyPr wrap="square" lIns="0" tIns="0" rIns="0" bIns="256032" rtlCol="0" anchor="b" anchorCtr="0">
              <a:spAutoFit/>
            </a:bodyPr>
            <a:lstStyle/>
            <a:p>
              <a:r>
                <a:rPr lang="en-US"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6</a:t>
              </a:r>
            </a:p>
          </p:txBody>
        </p:sp>
        <p:sp>
          <p:nvSpPr>
            <p:cNvPr id="133" name="TextBox 132">
              <a:extLst>
                <a:ext uri="{FF2B5EF4-FFF2-40B4-BE49-F238E27FC236}">
                  <a16:creationId xmlns:a16="http://schemas.microsoft.com/office/drawing/2014/main" id="{6011E263-3A6D-604A-AC4E-0BC2FE23D0D5}"/>
                </a:ext>
              </a:extLst>
            </p:cNvPr>
            <p:cNvSpPr txBox="1"/>
            <p:nvPr/>
          </p:nvSpPr>
          <p:spPr>
            <a:xfrm>
              <a:off x="13785819" y="5052105"/>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Colored header</a:t>
              </a:r>
            </a:p>
          </p:txBody>
        </p:sp>
        <p:sp>
          <p:nvSpPr>
            <p:cNvPr id="134" name="TextBox 133">
              <a:extLst>
                <a:ext uri="{FF2B5EF4-FFF2-40B4-BE49-F238E27FC236}">
                  <a16:creationId xmlns:a16="http://schemas.microsoft.com/office/drawing/2014/main" id="{DAFC3F51-4BF7-B4DC-486C-029A50C3FE6D}"/>
                </a:ext>
                <a:ext uri="{C183D7F6-B498-43B3-948B-1728B52AA6E4}">
                  <adec:decorative xmlns:adec="http://schemas.microsoft.com/office/drawing/2017/decorative" val="1"/>
                </a:ext>
              </a:extLst>
            </p:cNvPr>
            <p:cNvSpPr txBox="1">
              <a:spLocks/>
            </p:cNvSpPr>
            <p:nvPr/>
          </p:nvSpPr>
          <p:spPr>
            <a:xfrm>
              <a:off x="13785819" y="5176703"/>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5" name="TextBox 134">
              <a:extLst>
                <a:ext uri="{FF2B5EF4-FFF2-40B4-BE49-F238E27FC236}">
                  <a16:creationId xmlns:a16="http://schemas.microsoft.com/office/drawing/2014/main" id="{693B2FFC-63A6-574E-CDCF-C1D8BD98E48A}"/>
                </a:ext>
                <a:ext uri="{C183D7F6-B498-43B3-948B-1728B52AA6E4}">
                  <adec:decorative xmlns:adec="http://schemas.microsoft.com/office/drawing/2017/decorative" val="1"/>
                </a:ext>
              </a:extLst>
            </p:cNvPr>
            <p:cNvSpPr txBox="1">
              <a:spLocks/>
            </p:cNvSpPr>
            <p:nvPr/>
          </p:nvSpPr>
          <p:spPr>
            <a:xfrm flipH="1">
              <a:off x="13785819" y="5176703"/>
              <a:ext cx="457200" cy="241657"/>
            </a:xfrm>
            <a:prstGeom prst="rtTriangle">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6" name="TextBox 135">
              <a:extLst>
                <a:ext uri="{FF2B5EF4-FFF2-40B4-BE49-F238E27FC236}">
                  <a16:creationId xmlns:a16="http://schemas.microsoft.com/office/drawing/2014/main" id="{AE56A1A4-6835-9145-03D7-B066FE1EF121}"/>
                </a:ext>
              </a:extLst>
            </p:cNvPr>
            <p:cNvSpPr txBox="1"/>
            <p:nvPr/>
          </p:nvSpPr>
          <p:spPr>
            <a:xfrm>
              <a:off x="13785819" y="5458465"/>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Container</a:t>
              </a:r>
            </a:p>
          </p:txBody>
        </p:sp>
        <p:sp>
          <p:nvSpPr>
            <p:cNvPr id="137" name="TextBox 136">
              <a:extLst>
                <a:ext uri="{FF2B5EF4-FFF2-40B4-BE49-F238E27FC236}">
                  <a16:creationId xmlns:a16="http://schemas.microsoft.com/office/drawing/2014/main" id="{B9B1AC30-474B-A703-7ACE-157AF3EA921E}"/>
                </a:ext>
                <a:ext uri="{C183D7F6-B498-43B3-948B-1728B52AA6E4}">
                  <adec:decorative xmlns:adec="http://schemas.microsoft.com/office/drawing/2017/decorative" val="1"/>
                </a:ext>
              </a:extLst>
            </p:cNvPr>
            <p:cNvSpPr txBox="1">
              <a:spLocks/>
            </p:cNvSpPr>
            <p:nvPr/>
          </p:nvSpPr>
          <p:spPr>
            <a:xfrm>
              <a:off x="13785819" y="5583062"/>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8" name="TextBox 137">
              <a:extLst>
                <a:ext uri="{FF2B5EF4-FFF2-40B4-BE49-F238E27FC236}">
                  <a16:creationId xmlns:a16="http://schemas.microsoft.com/office/drawing/2014/main" id="{0C5686F6-0E3C-296C-D0D7-33F55F829D1C}"/>
                </a:ext>
                <a:ext uri="{C183D7F6-B498-43B3-948B-1728B52AA6E4}">
                  <adec:decorative xmlns:adec="http://schemas.microsoft.com/office/drawing/2017/decorative" val="1"/>
                </a:ext>
              </a:extLst>
            </p:cNvPr>
            <p:cNvSpPr txBox="1">
              <a:spLocks/>
            </p:cNvSpPr>
            <p:nvPr/>
          </p:nvSpPr>
          <p:spPr>
            <a:xfrm>
              <a:off x="14261307" y="558306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39" name="TextBox 138">
              <a:extLst>
                <a:ext uri="{FF2B5EF4-FFF2-40B4-BE49-F238E27FC236}">
                  <a16:creationId xmlns:a16="http://schemas.microsoft.com/office/drawing/2014/main" id="{97FB6DDC-716F-6BEC-FA45-2AD48CA777A9}"/>
                </a:ext>
                <a:ext uri="{C183D7F6-B498-43B3-948B-1728B52AA6E4}">
                  <adec:decorative xmlns:adec="http://schemas.microsoft.com/office/drawing/2017/decorative" val="1"/>
                </a:ext>
              </a:extLst>
            </p:cNvPr>
            <p:cNvSpPr txBox="1">
              <a:spLocks/>
            </p:cNvSpPr>
            <p:nvPr/>
          </p:nvSpPr>
          <p:spPr>
            <a:xfrm flipH="1">
              <a:off x="14261307" y="5583062"/>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0" name="TextBox 139">
              <a:extLst>
                <a:ext uri="{FF2B5EF4-FFF2-40B4-BE49-F238E27FC236}">
                  <a16:creationId xmlns:a16="http://schemas.microsoft.com/office/drawing/2014/main" id="{EC19A743-E461-8A54-B310-4C43E01B81E1}"/>
                </a:ext>
                <a:ext uri="{C183D7F6-B498-43B3-948B-1728B52AA6E4}">
                  <adec:decorative xmlns:adec="http://schemas.microsoft.com/office/drawing/2017/decorative" val="1"/>
                </a:ext>
              </a:extLst>
            </p:cNvPr>
            <p:cNvSpPr txBox="1">
              <a:spLocks/>
            </p:cNvSpPr>
            <p:nvPr/>
          </p:nvSpPr>
          <p:spPr>
            <a:xfrm flipH="1">
              <a:off x="13785819" y="5583062"/>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1" name="TextBox 140">
              <a:extLst>
                <a:ext uri="{FF2B5EF4-FFF2-40B4-BE49-F238E27FC236}">
                  <a16:creationId xmlns:a16="http://schemas.microsoft.com/office/drawing/2014/main" id="{5DCE2BB5-8E0F-E91E-ECC2-05E4AF9D9636}"/>
                </a:ext>
              </a:extLst>
            </p:cNvPr>
            <p:cNvSpPr txBox="1"/>
            <p:nvPr/>
          </p:nvSpPr>
          <p:spPr>
            <a:xfrm>
              <a:off x="13785819" y="5864824"/>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Light overlay</a:t>
              </a:r>
            </a:p>
          </p:txBody>
        </p:sp>
        <p:sp>
          <p:nvSpPr>
            <p:cNvPr id="142" name="TextBox 141">
              <a:extLst>
                <a:ext uri="{FF2B5EF4-FFF2-40B4-BE49-F238E27FC236}">
                  <a16:creationId xmlns:a16="http://schemas.microsoft.com/office/drawing/2014/main" id="{2FB9645C-B53E-6332-146A-A019D5D252B2}"/>
                </a:ext>
                <a:ext uri="{C183D7F6-B498-43B3-948B-1728B52AA6E4}">
                  <adec:decorative xmlns:adec="http://schemas.microsoft.com/office/drawing/2017/decorative" val="1"/>
                </a:ext>
              </a:extLst>
            </p:cNvPr>
            <p:cNvSpPr txBox="1">
              <a:spLocks/>
            </p:cNvSpPr>
            <p:nvPr/>
          </p:nvSpPr>
          <p:spPr>
            <a:xfrm>
              <a:off x="14261307" y="5989421"/>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3" name="TextBox 142">
              <a:extLst>
                <a:ext uri="{FF2B5EF4-FFF2-40B4-BE49-F238E27FC236}">
                  <a16:creationId xmlns:a16="http://schemas.microsoft.com/office/drawing/2014/main" id="{6ECE2B9A-77D2-1BA5-305E-FC2C98ABDA8F}"/>
                </a:ext>
                <a:ext uri="{C183D7F6-B498-43B3-948B-1728B52AA6E4}">
                  <adec:decorative xmlns:adec="http://schemas.microsoft.com/office/drawing/2017/decorative" val="1"/>
                </a:ext>
              </a:extLst>
            </p:cNvPr>
            <p:cNvSpPr txBox="1">
              <a:spLocks/>
            </p:cNvSpPr>
            <p:nvPr/>
          </p:nvSpPr>
          <p:spPr>
            <a:xfrm>
              <a:off x="13785819" y="5989421"/>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5" name="TextBox 144">
              <a:extLst>
                <a:ext uri="{FF2B5EF4-FFF2-40B4-BE49-F238E27FC236}">
                  <a16:creationId xmlns:a16="http://schemas.microsoft.com/office/drawing/2014/main" id="{98E51973-834A-ACD7-3D0C-4EA92EFD4931}"/>
                </a:ext>
              </a:extLst>
            </p:cNvPr>
            <p:cNvSpPr txBox="1"/>
            <p:nvPr/>
          </p:nvSpPr>
          <p:spPr>
            <a:xfrm>
              <a:off x="13785819" y="6275114"/>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a:t>Dark overlay</a:t>
              </a:r>
            </a:p>
          </p:txBody>
        </p:sp>
        <p:sp>
          <p:nvSpPr>
            <p:cNvPr id="146" name="TextBox 145">
              <a:extLst>
                <a:ext uri="{FF2B5EF4-FFF2-40B4-BE49-F238E27FC236}">
                  <a16:creationId xmlns:a16="http://schemas.microsoft.com/office/drawing/2014/main" id="{34FF3948-B9F0-37C6-DA24-2A48FECEFE60}"/>
                </a:ext>
                <a:ext uri="{C183D7F6-B498-43B3-948B-1728B52AA6E4}">
                  <adec:decorative xmlns:adec="http://schemas.microsoft.com/office/drawing/2017/decorative" val="1"/>
                </a:ext>
              </a:extLst>
            </p:cNvPr>
            <p:cNvSpPr txBox="1">
              <a:spLocks/>
            </p:cNvSpPr>
            <p:nvPr/>
          </p:nvSpPr>
          <p:spPr>
            <a:xfrm>
              <a:off x="13785819" y="6399711"/>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7" name="TextBox 146">
              <a:extLst>
                <a:ext uri="{FF2B5EF4-FFF2-40B4-BE49-F238E27FC236}">
                  <a16:creationId xmlns:a16="http://schemas.microsoft.com/office/drawing/2014/main" id="{143B88DC-A86F-018F-FAC8-9743F5C922D9}"/>
                </a:ext>
                <a:ext uri="{C183D7F6-B498-43B3-948B-1728B52AA6E4}">
                  <adec:decorative xmlns:adec="http://schemas.microsoft.com/office/drawing/2017/decorative" val="1"/>
                </a:ext>
              </a:extLst>
            </p:cNvPr>
            <p:cNvSpPr txBox="1">
              <a:spLocks/>
            </p:cNvSpPr>
            <p:nvPr/>
          </p:nvSpPr>
          <p:spPr>
            <a:xfrm>
              <a:off x="14261307" y="6399711"/>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a:p>
          </p:txBody>
        </p:sp>
        <p:sp>
          <p:nvSpPr>
            <p:cNvPr id="148" name="TextBox 147">
              <a:extLst>
                <a:ext uri="{FF2B5EF4-FFF2-40B4-BE49-F238E27FC236}">
                  <a16:creationId xmlns:a16="http://schemas.microsoft.com/office/drawing/2014/main" id="{67AC378F-99EB-1822-4800-A2426838DD19}"/>
                </a:ext>
                <a:ext uri="{C183D7F6-B498-43B3-948B-1728B52AA6E4}">
                  <adec:decorative xmlns:adec="http://schemas.microsoft.com/office/drawing/2017/decorative" val="1"/>
                </a:ext>
              </a:extLst>
            </p:cNvPr>
            <p:cNvSpPr txBox="1">
              <a:spLocks/>
            </p:cNvSpPr>
            <p:nvPr/>
          </p:nvSpPr>
          <p:spPr>
            <a:xfrm>
              <a:off x="13785819" y="4766412"/>
              <a:ext cx="457200" cy="241657"/>
            </a:xfrm>
            <a:prstGeom prst="rect">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49" name="TextBox 148">
              <a:extLst>
                <a:ext uri="{FF2B5EF4-FFF2-40B4-BE49-F238E27FC236}">
                  <a16:creationId xmlns:a16="http://schemas.microsoft.com/office/drawing/2014/main" id="{AE8866C4-A506-56F2-37FD-DC10EFA8DA33}"/>
                </a:ext>
                <a:ext uri="{C183D7F6-B498-43B3-948B-1728B52AA6E4}">
                  <adec:decorative xmlns:adec="http://schemas.microsoft.com/office/drawing/2017/decorative" val="1"/>
                </a:ext>
              </a:extLst>
            </p:cNvPr>
            <p:cNvSpPr txBox="1">
              <a:spLocks/>
            </p:cNvSpPr>
            <p:nvPr/>
          </p:nvSpPr>
          <p:spPr>
            <a:xfrm>
              <a:off x="14261307" y="4766412"/>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932780" rtl="0" eaLnBrk="1" fontAlgn="auto" latinLnBrk="0" hangingPunct="1">
                <a:lnSpc>
                  <a:spcPct val="100000"/>
                </a:lnSpc>
                <a:spcBef>
                  <a:spcPct val="20000"/>
                </a:spcBef>
                <a:spcAft>
                  <a:spcPts val="0"/>
                </a:spcAft>
                <a:buClrTx/>
                <a:buSzPct val="90000"/>
                <a:buFontTx/>
                <a:buNone/>
                <a:tabLst/>
                <a:defRPr/>
              </a:pPr>
              <a:endParaRPr lang="en-CA"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150" name="TextBox 149">
              <a:extLst>
                <a:ext uri="{FF2B5EF4-FFF2-40B4-BE49-F238E27FC236}">
                  <a16:creationId xmlns:a16="http://schemas.microsoft.com/office/drawing/2014/main" id="{6C10A508-C6B5-8EE2-2417-99D45B745332}"/>
                </a:ext>
                <a:ext uri="{C183D7F6-B498-43B3-948B-1728B52AA6E4}">
                  <adec:decorative xmlns:adec="http://schemas.microsoft.com/office/drawing/2017/decorative" val="1"/>
                </a:ext>
              </a:extLst>
            </p:cNvPr>
            <p:cNvSpPr txBox="1">
              <a:spLocks/>
            </p:cNvSpPr>
            <p:nvPr/>
          </p:nvSpPr>
          <p:spPr>
            <a:xfrm flipH="1">
              <a:off x="13785819" y="4766412"/>
              <a:ext cx="457200" cy="241657"/>
            </a:xfrm>
            <a:prstGeom prst="rtTriangle">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151" name="TextBox 150">
              <a:extLst>
                <a:ext uri="{FF2B5EF4-FFF2-40B4-BE49-F238E27FC236}">
                  <a16:creationId xmlns:a16="http://schemas.microsoft.com/office/drawing/2014/main" id="{6DBFBC4D-69B1-222B-376C-802D7AB46282}"/>
                </a:ext>
                <a:ext uri="{C183D7F6-B498-43B3-948B-1728B52AA6E4}">
                  <adec:decorative xmlns:adec="http://schemas.microsoft.com/office/drawing/2017/decorative" val="1"/>
                </a:ext>
              </a:extLst>
            </p:cNvPr>
            <p:cNvSpPr txBox="1">
              <a:spLocks/>
            </p:cNvSpPr>
            <p:nvPr/>
          </p:nvSpPr>
          <p:spPr>
            <a:xfrm flipH="1">
              <a:off x="14261307" y="4766412"/>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932780">
                <a:spcBef>
                  <a:spcPct val="20000"/>
                </a:spcBef>
                <a:buSzPct val="90000"/>
                <a:defRPr/>
              </a:pPr>
              <a:endParaRPr lang="en-CA"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spTree>
    <p:extLst>
      <p:ext uri="{BB962C8B-B14F-4D97-AF65-F5344CB8AC3E}">
        <p14:creationId xmlns:p14="http://schemas.microsoft.com/office/powerpoint/2010/main" val="135850886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15708" y="632079"/>
            <a:ext cx="6343575" cy="56528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2915708" y="1733955"/>
            <a:ext cx="6343574" cy="153586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algn="ctr" defTabSz="552570" fontAlgn="base">
              <a:lnSpc>
                <a:spcPct val="90000"/>
              </a:lnSpc>
              <a:spcBef>
                <a:spcPct val="0"/>
              </a:spcBef>
              <a:spcAft>
                <a:spcPct val="0"/>
              </a:spcAft>
            </a:pPr>
            <a:endParaRPr lang="en-US" sz="1422">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algn="ctr" defTabSz="552570" fontAlgn="base">
              <a:lnSpc>
                <a:spcPct val="90000"/>
              </a:lnSpc>
              <a:spcBef>
                <a:spcPct val="0"/>
              </a:spcBef>
              <a:spcAft>
                <a:spcPct val="0"/>
              </a:spcAft>
            </a:pPr>
            <a:endParaRPr lang="en-US" sz="1422">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0">
            <a:extLst>
              <a:ext uri="{96DAC541-7B7A-43D3-8B79-37D633B846F1}">
                <asvg:svgBlip xmlns:asvg="http://schemas.microsoft.com/office/drawing/2016/SVG/main" r:embed="rId21"/>
              </a:ext>
            </a:extLst>
          </a:blip>
          <a:stretch/>
        </p:blipFill>
        <p:spPr>
          <a:xfrm rot="16200000">
            <a:off x="9198499" y="3002266"/>
            <a:ext cx="6858000" cy="853470"/>
          </a:xfrm>
          <a:prstGeom prst="rect">
            <a:avLst/>
          </a:prstGeom>
        </p:spPr>
      </p:pic>
      <p:grpSp>
        <p:nvGrpSpPr>
          <p:cNvPr id="5" name="Group 4">
            <a:extLst>
              <a:ext uri="{FF2B5EF4-FFF2-40B4-BE49-F238E27FC236}">
                <a16:creationId xmlns:a16="http://schemas.microsoft.com/office/drawing/2014/main" id="{95DB31FE-0192-CF40-E50C-E27D8D163F5D}"/>
              </a:ext>
            </a:extLst>
          </p:cNvPr>
          <p:cNvGrpSpPr/>
          <p:nvPr userDrawn="1"/>
        </p:nvGrpSpPr>
        <p:grpSpPr>
          <a:xfrm>
            <a:off x="13142130" y="-19050"/>
            <a:ext cx="2243328" cy="6858000"/>
            <a:chOff x="22177344" y="0"/>
            <a:chExt cx="3785616" cy="6858000"/>
          </a:xfrm>
        </p:grpSpPr>
        <p:grpSp>
          <p:nvGrpSpPr>
            <p:cNvPr id="621" name="Group 620">
              <a:extLst>
                <a:ext uri="{FF2B5EF4-FFF2-40B4-BE49-F238E27FC236}">
                  <a16:creationId xmlns:a16="http://schemas.microsoft.com/office/drawing/2014/main" id="{ED0A82BC-C21E-7032-0C24-F836F1A7CFE6}"/>
                </a:ext>
              </a:extLst>
            </p:cNvPr>
            <p:cNvGrpSpPr/>
            <p:nvPr userDrawn="1"/>
          </p:nvGrpSpPr>
          <p:grpSpPr>
            <a:xfrm>
              <a:off x="22177344" y="0"/>
              <a:ext cx="3785616" cy="772614"/>
              <a:chOff x="15862269" y="26282"/>
              <a:chExt cx="3785616" cy="772614"/>
            </a:xfrm>
          </p:grpSpPr>
          <p:sp>
            <p:nvSpPr>
              <p:cNvPr id="399" name="TextBox 398">
                <a:extLst>
                  <a:ext uri="{FF2B5EF4-FFF2-40B4-BE49-F238E27FC236}">
                    <a16:creationId xmlns:a16="http://schemas.microsoft.com/office/drawing/2014/main" id="{1C1078EA-AEB1-8DB3-397A-18AF6AC648E8}"/>
                  </a:ext>
                </a:extLst>
              </p:cNvPr>
              <p:cNvSpPr txBox="1"/>
              <p:nvPr/>
            </p:nvSpPr>
            <p:spPr>
              <a:xfrm>
                <a:off x="15862269" y="26282"/>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1</a:t>
                </a:r>
              </a:p>
            </p:txBody>
          </p:sp>
          <p:sp>
            <p:nvSpPr>
              <p:cNvPr id="402" name="TextBox 401">
                <a:extLst>
                  <a:ext uri="{FF2B5EF4-FFF2-40B4-BE49-F238E27FC236}">
                    <a16:creationId xmlns:a16="http://schemas.microsoft.com/office/drawing/2014/main" id="{CCCD3276-341F-CDA4-CC52-83268CA84F75}"/>
                  </a:ext>
                  <a:ext uri="{C183D7F6-B498-43B3-948B-1728B52AA6E4}">
                    <adec:decorative xmlns:adec="http://schemas.microsoft.com/office/drawing/2017/decorative" val="1"/>
                  </a:ext>
                </a:extLst>
              </p:cNvPr>
              <p:cNvSpPr txBox="1">
                <a:spLocks/>
              </p:cNvSpPr>
              <p:nvPr/>
            </p:nvSpPr>
            <p:spPr>
              <a:xfrm>
                <a:off x="15862269" y="150880"/>
                <a:ext cx="457200" cy="241657"/>
              </a:xfrm>
              <a:prstGeom prst="rect">
                <a:avLst/>
              </a:prstGeom>
              <a:solidFill>
                <a:srgbClr val="31858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03" name="TextBox 402">
                <a:extLst>
                  <a:ext uri="{FF2B5EF4-FFF2-40B4-BE49-F238E27FC236}">
                    <a16:creationId xmlns:a16="http://schemas.microsoft.com/office/drawing/2014/main" id="{C28BB2C7-3466-C3C5-BA28-67FD5B993A46}"/>
                  </a:ext>
                  <a:ext uri="{C183D7F6-B498-43B3-948B-1728B52AA6E4}">
                    <adec:decorative xmlns:adec="http://schemas.microsoft.com/office/drawing/2017/decorative" val="1"/>
                  </a:ext>
                </a:extLst>
              </p:cNvPr>
              <p:cNvSpPr txBox="1">
                <a:spLocks/>
              </p:cNvSpPr>
              <p:nvPr/>
            </p:nvSpPr>
            <p:spPr>
              <a:xfrm>
                <a:off x="16337757" y="150880"/>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kumimoji="0" lang="en-CA" sz="296"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04" name="TextBox 403">
                <a:extLst>
                  <a:ext uri="{FF2B5EF4-FFF2-40B4-BE49-F238E27FC236}">
                    <a16:creationId xmlns:a16="http://schemas.microsoft.com/office/drawing/2014/main" id="{4C3A2829-3A63-41FB-65A3-C046A00DC99F}"/>
                  </a:ext>
                  <a:ext uri="{C183D7F6-B498-43B3-948B-1728B52AA6E4}">
                    <adec:decorative xmlns:adec="http://schemas.microsoft.com/office/drawing/2017/decorative" val="1"/>
                  </a:ext>
                </a:extLst>
              </p:cNvPr>
              <p:cNvSpPr txBox="1">
                <a:spLocks/>
              </p:cNvSpPr>
              <p:nvPr/>
            </p:nvSpPr>
            <p:spPr>
              <a:xfrm>
                <a:off x="16813245" y="150880"/>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05" name="TextBox 404">
                <a:extLst>
                  <a:ext uri="{FF2B5EF4-FFF2-40B4-BE49-F238E27FC236}">
                    <a16:creationId xmlns:a16="http://schemas.microsoft.com/office/drawing/2014/main" id="{AFC8EE30-3FFF-8F6B-0EFA-876A15A7D246}"/>
                  </a:ext>
                  <a:ext uri="{C183D7F6-B498-43B3-948B-1728B52AA6E4}">
                    <adec:decorative xmlns:adec="http://schemas.microsoft.com/office/drawing/2017/decorative" val="1"/>
                  </a:ext>
                </a:extLst>
              </p:cNvPr>
              <p:cNvSpPr txBox="1">
                <a:spLocks/>
              </p:cNvSpPr>
              <p:nvPr/>
            </p:nvSpPr>
            <p:spPr>
              <a:xfrm>
                <a:off x="17288733" y="150880"/>
                <a:ext cx="457200" cy="241657"/>
              </a:xfrm>
              <a:prstGeom prst="rect">
                <a:avLst/>
              </a:prstGeom>
              <a:solidFill>
                <a:srgbClr val="F65567"/>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19" name="TextBox 418">
                <a:extLst>
                  <a:ext uri="{FF2B5EF4-FFF2-40B4-BE49-F238E27FC236}">
                    <a16:creationId xmlns:a16="http://schemas.microsoft.com/office/drawing/2014/main" id="{F973D03D-5753-9B03-A5CF-8E28B9E451E6}"/>
                  </a:ext>
                  <a:ext uri="{C183D7F6-B498-43B3-948B-1728B52AA6E4}">
                    <adec:decorative xmlns:adec="http://schemas.microsoft.com/office/drawing/2017/decorative" val="1"/>
                  </a:ext>
                </a:extLst>
              </p:cNvPr>
              <p:cNvSpPr txBox="1">
                <a:spLocks/>
              </p:cNvSpPr>
              <p:nvPr/>
            </p:nvSpPr>
            <p:spPr>
              <a:xfrm flipH="1">
                <a:off x="15862269" y="150880"/>
                <a:ext cx="457200" cy="241657"/>
              </a:xfrm>
              <a:prstGeom prst="rtTriangle">
                <a:avLst/>
              </a:prstGeom>
              <a:solidFill>
                <a:srgbClr val="41AFA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20" name="TextBox 419">
                <a:extLst>
                  <a:ext uri="{FF2B5EF4-FFF2-40B4-BE49-F238E27FC236}">
                    <a16:creationId xmlns:a16="http://schemas.microsoft.com/office/drawing/2014/main" id="{945D628D-EB93-BCA9-6588-A202F90C1C2E}"/>
                  </a:ext>
                  <a:ext uri="{C183D7F6-B498-43B3-948B-1728B52AA6E4}">
                    <adec:decorative xmlns:adec="http://schemas.microsoft.com/office/drawing/2017/decorative" val="1"/>
                  </a:ext>
                </a:extLst>
              </p:cNvPr>
              <p:cNvSpPr txBox="1">
                <a:spLocks/>
              </p:cNvSpPr>
              <p:nvPr/>
            </p:nvSpPr>
            <p:spPr>
              <a:xfrm flipH="1">
                <a:off x="16337757" y="150880"/>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21" name="TextBox 420">
                <a:extLst>
                  <a:ext uri="{FF2B5EF4-FFF2-40B4-BE49-F238E27FC236}">
                    <a16:creationId xmlns:a16="http://schemas.microsoft.com/office/drawing/2014/main" id="{71B621F7-BF54-59D4-C030-519880620453}"/>
                  </a:ext>
                  <a:ext uri="{C183D7F6-B498-43B3-948B-1728B52AA6E4}">
                    <adec:decorative xmlns:adec="http://schemas.microsoft.com/office/drawing/2017/decorative" val="1"/>
                  </a:ext>
                </a:extLst>
              </p:cNvPr>
              <p:cNvSpPr txBox="1">
                <a:spLocks/>
              </p:cNvSpPr>
              <p:nvPr/>
            </p:nvSpPr>
            <p:spPr>
              <a:xfrm flipH="1">
                <a:off x="16813245" y="150880"/>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22" name="TextBox 421">
                <a:extLst>
                  <a:ext uri="{FF2B5EF4-FFF2-40B4-BE49-F238E27FC236}">
                    <a16:creationId xmlns:a16="http://schemas.microsoft.com/office/drawing/2014/main" id="{3FEEF08B-6DA4-EEB5-1321-31850489376E}"/>
                  </a:ext>
                  <a:ext uri="{C183D7F6-B498-43B3-948B-1728B52AA6E4}">
                    <adec:decorative xmlns:adec="http://schemas.microsoft.com/office/drawing/2017/decorative" val="1"/>
                  </a:ext>
                </a:extLst>
              </p:cNvPr>
              <p:cNvSpPr txBox="1">
                <a:spLocks/>
              </p:cNvSpPr>
              <p:nvPr/>
            </p:nvSpPr>
            <p:spPr>
              <a:xfrm flipH="1">
                <a:off x="17288733" y="150880"/>
                <a:ext cx="457200" cy="241657"/>
              </a:xfrm>
              <a:prstGeom prst="rtTriangle">
                <a:avLst/>
              </a:prstGeom>
              <a:solidFill>
                <a:srgbClr val="F97483"/>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01" name="TextBox 400">
                <a:extLst>
                  <a:ext uri="{FF2B5EF4-FFF2-40B4-BE49-F238E27FC236}">
                    <a16:creationId xmlns:a16="http://schemas.microsoft.com/office/drawing/2014/main" id="{D41ABFCB-3213-84A0-5473-68A1427C0868}"/>
                  </a:ext>
                </a:extLst>
              </p:cNvPr>
              <p:cNvSpPr txBox="1"/>
              <p:nvPr/>
            </p:nvSpPr>
            <p:spPr>
              <a:xfrm>
                <a:off x="17764221" y="26282"/>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406" name="TextBox 405">
                <a:extLst>
                  <a:ext uri="{FF2B5EF4-FFF2-40B4-BE49-F238E27FC236}">
                    <a16:creationId xmlns:a16="http://schemas.microsoft.com/office/drawing/2014/main" id="{1EEA5F37-D3C5-0721-AFAC-6C556E7590A5}"/>
                  </a:ext>
                  <a:ext uri="{C183D7F6-B498-43B3-948B-1728B52AA6E4}">
                    <adec:decorative xmlns:adec="http://schemas.microsoft.com/office/drawing/2017/decorative" val="1"/>
                  </a:ext>
                </a:extLst>
              </p:cNvPr>
              <p:cNvSpPr txBox="1">
                <a:spLocks/>
              </p:cNvSpPr>
              <p:nvPr/>
            </p:nvSpPr>
            <p:spPr>
              <a:xfrm>
                <a:off x="17764221" y="150880"/>
                <a:ext cx="457200" cy="241657"/>
              </a:xfrm>
              <a:prstGeom prst="rect">
                <a:avLst/>
              </a:prstGeom>
              <a:solidFill>
                <a:srgbClr val="2E231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17" name="TextBox 416">
                <a:extLst>
                  <a:ext uri="{FF2B5EF4-FFF2-40B4-BE49-F238E27FC236}">
                    <a16:creationId xmlns:a16="http://schemas.microsoft.com/office/drawing/2014/main" id="{8757CC5E-4B95-A0A2-A863-7504CD3F1AAD}"/>
                  </a:ext>
                  <a:ext uri="{C183D7F6-B498-43B3-948B-1728B52AA6E4}">
                    <adec:decorative xmlns:adec="http://schemas.microsoft.com/office/drawing/2017/decorative" val="1"/>
                  </a:ext>
                </a:extLst>
              </p:cNvPr>
              <p:cNvSpPr txBox="1">
                <a:spLocks/>
              </p:cNvSpPr>
              <p:nvPr/>
            </p:nvSpPr>
            <p:spPr>
              <a:xfrm flipH="1">
                <a:off x="17764221" y="150880"/>
                <a:ext cx="457200" cy="241657"/>
              </a:xfrm>
              <a:prstGeom prst="rtTriangle">
                <a:avLst/>
              </a:prstGeom>
              <a:solidFill>
                <a:srgbClr val="D7D2CB"/>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00" name="TextBox 399">
                <a:extLst>
                  <a:ext uri="{FF2B5EF4-FFF2-40B4-BE49-F238E27FC236}">
                    <a16:creationId xmlns:a16="http://schemas.microsoft.com/office/drawing/2014/main" id="{F9A45A8A-452A-41EE-EA07-8CC99DD584DC}"/>
                  </a:ext>
                </a:extLst>
              </p:cNvPr>
              <p:cNvSpPr txBox="1"/>
              <p:nvPr/>
            </p:nvSpPr>
            <p:spPr>
              <a:xfrm>
                <a:off x="15862269" y="432642"/>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407" name="TextBox 406">
                <a:extLst>
                  <a:ext uri="{FF2B5EF4-FFF2-40B4-BE49-F238E27FC236}">
                    <a16:creationId xmlns:a16="http://schemas.microsoft.com/office/drawing/2014/main" id="{D3A1515B-ED83-44A5-90A8-04D2D9042050}"/>
                  </a:ext>
                  <a:ext uri="{C183D7F6-B498-43B3-948B-1728B52AA6E4}">
                    <adec:decorative xmlns:adec="http://schemas.microsoft.com/office/drawing/2017/decorative" val="1"/>
                  </a:ext>
                </a:extLst>
              </p:cNvPr>
              <p:cNvSpPr txBox="1">
                <a:spLocks/>
              </p:cNvSpPr>
              <p:nvPr/>
            </p:nvSpPr>
            <p:spPr>
              <a:xfrm>
                <a:off x="15862269" y="557239"/>
                <a:ext cx="457200" cy="241657"/>
              </a:xfrm>
              <a:prstGeom prst="rect">
                <a:avLst/>
              </a:prstGeom>
              <a:solidFill>
                <a:srgbClr val="73391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08" name="TextBox 407">
                <a:extLst>
                  <a:ext uri="{FF2B5EF4-FFF2-40B4-BE49-F238E27FC236}">
                    <a16:creationId xmlns:a16="http://schemas.microsoft.com/office/drawing/2014/main" id="{6E302397-2BBF-7DCD-AD25-E7DE6B289C21}"/>
                  </a:ext>
                  <a:ext uri="{C183D7F6-B498-43B3-948B-1728B52AA6E4}">
                    <adec:decorative xmlns:adec="http://schemas.microsoft.com/office/drawing/2017/decorative" val="1"/>
                  </a:ext>
                </a:extLst>
              </p:cNvPr>
              <p:cNvSpPr txBox="1">
                <a:spLocks/>
              </p:cNvSpPr>
              <p:nvPr/>
            </p:nvSpPr>
            <p:spPr>
              <a:xfrm>
                <a:off x="16337757" y="557239"/>
                <a:ext cx="457200" cy="241657"/>
              </a:xfrm>
              <a:prstGeom prst="rect">
                <a:avLst/>
              </a:prstGeom>
              <a:solidFill>
                <a:srgbClr val="45414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24" name="TextBox 423">
                <a:extLst>
                  <a:ext uri="{FF2B5EF4-FFF2-40B4-BE49-F238E27FC236}">
                    <a16:creationId xmlns:a16="http://schemas.microsoft.com/office/drawing/2014/main" id="{BE8D524D-4F45-F0CC-8C56-2626BC91E2C3}"/>
                  </a:ext>
                  <a:ext uri="{C183D7F6-B498-43B3-948B-1728B52AA6E4}">
                    <adec:decorative xmlns:adec="http://schemas.microsoft.com/office/drawing/2017/decorative" val="1"/>
                  </a:ext>
                </a:extLst>
              </p:cNvPr>
              <p:cNvSpPr txBox="1">
                <a:spLocks/>
              </p:cNvSpPr>
              <p:nvPr/>
            </p:nvSpPr>
            <p:spPr>
              <a:xfrm flipH="1">
                <a:off x="16337757" y="557239"/>
                <a:ext cx="457200" cy="241657"/>
              </a:xfrm>
              <a:prstGeom prst="rtTriangle">
                <a:avLst/>
              </a:prstGeom>
              <a:solidFill>
                <a:srgbClr val="FFE8E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425" name="TextBox 424">
                <a:extLst>
                  <a:ext uri="{FF2B5EF4-FFF2-40B4-BE49-F238E27FC236}">
                    <a16:creationId xmlns:a16="http://schemas.microsoft.com/office/drawing/2014/main" id="{F96E310E-0086-5F07-3EF4-386BD439C3EE}"/>
                  </a:ext>
                  <a:ext uri="{C183D7F6-B498-43B3-948B-1728B52AA6E4}">
                    <adec:decorative xmlns:adec="http://schemas.microsoft.com/office/drawing/2017/decorative" val="1"/>
                  </a:ext>
                </a:extLst>
              </p:cNvPr>
              <p:cNvSpPr txBox="1">
                <a:spLocks/>
              </p:cNvSpPr>
              <p:nvPr/>
            </p:nvSpPr>
            <p:spPr>
              <a:xfrm flipH="1">
                <a:off x="15862269" y="557239"/>
                <a:ext cx="457200" cy="241657"/>
              </a:xfrm>
              <a:prstGeom prst="rtTriangle">
                <a:avLst/>
              </a:prstGeom>
              <a:solidFill>
                <a:srgbClr val="ECECE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409" name="TextBox 408">
                <a:extLst>
                  <a:ext uri="{FF2B5EF4-FFF2-40B4-BE49-F238E27FC236}">
                    <a16:creationId xmlns:a16="http://schemas.microsoft.com/office/drawing/2014/main" id="{A9329B5F-6FE4-5C52-9591-1C4A49691C8D}"/>
                  </a:ext>
                </a:extLst>
              </p:cNvPr>
              <p:cNvSpPr txBox="1"/>
              <p:nvPr/>
            </p:nvSpPr>
            <p:spPr>
              <a:xfrm>
                <a:off x="16813245" y="432642"/>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410" name="TextBox 409">
                <a:extLst>
                  <a:ext uri="{FF2B5EF4-FFF2-40B4-BE49-F238E27FC236}">
                    <a16:creationId xmlns:a16="http://schemas.microsoft.com/office/drawing/2014/main" id="{C5E4B481-4975-40B4-A57B-419F4FC52B01}"/>
                  </a:ext>
                  <a:ext uri="{C183D7F6-B498-43B3-948B-1728B52AA6E4}">
                    <adec:decorative xmlns:adec="http://schemas.microsoft.com/office/drawing/2017/decorative" val="1"/>
                  </a:ext>
                </a:extLst>
              </p:cNvPr>
              <p:cNvSpPr txBox="1">
                <a:spLocks/>
              </p:cNvSpPr>
              <p:nvPr/>
            </p:nvSpPr>
            <p:spPr>
              <a:xfrm>
                <a:off x="17288733" y="557239"/>
                <a:ext cx="457200" cy="241657"/>
              </a:xfrm>
              <a:prstGeom prst="rect">
                <a:avLst/>
              </a:prstGeom>
              <a:solidFill>
                <a:srgbClr val="FFE8E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411" name="TextBox 410">
                <a:extLst>
                  <a:ext uri="{FF2B5EF4-FFF2-40B4-BE49-F238E27FC236}">
                    <a16:creationId xmlns:a16="http://schemas.microsoft.com/office/drawing/2014/main" id="{74617A00-1791-9330-B914-9EE1A45A9CFC}"/>
                  </a:ext>
                  <a:ext uri="{C183D7F6-B498-43B3-948B-1728B52AA6E4}">
                    <adec:decorative xmlns:adec="http://schemas.microsoft.com/office/drawing/2017/decorative" val="1"/>
                  </a:ext>
                </a:extLst>
              </p:cNvPr>
              <p:cNvSpPr txBox="1">
                <a:spLocks/>
              </p:cNvSpPr>
              <p:nvPr/>
            </p:nvSpPr>
            <p:spPr>
              <a:xfrm>
                <a:off x="16813245" y="557239"/>
                <a:ext cx="457200" cy="241657"/>
              </a:xfrm>
              <a:prstGeom prst="rect">
                <a:avLst/>
              </a:prstGeom>
              <a:solidFill>
                <a:srgbClr val="ECECE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10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412" name="TextBox 411">
                <a:extLst>
                  <a:ext uri="{FF2B5EF4-FFF2-40B4-BE49-F238E27FC236}">
                    <a16:creationId xmlns:a16="http://schemas.microsoft.com/office/drawing/2014/main" id="{50A4A7F4-42CF-0E2D-A057-73CED69BBD9F}"/>
                  </a:ext>
                </a:extLst>
              </p:cNvPr>
              <p:cNvSpPr txBox="1"/>
              <p:nvPr/>
            </p:nvSpPr>
            <p:spPr>
              <a:xfrm>
                <a:off x="17764221" y="432642"/>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413" name="TextBox 412">
                <a:extLst>
                  <a:ext uri="{FF2B5EF4-FFF2-40B4-BE49-F238E27FC236}">
                    <a16:creationId xmlns:a16="http://schemas.microsoft.com/office/drawing/2014/main" id="{D8150879-A3DE-C534-E6FB-4EF59363E93B}"/>
                  </a:ext>
                  <a:ext uri="{C183D7F6-B498-43B3-948B-1728B52AA6E4}">
                    <adec:decorative xmlns:adec="http://schemas.microsoft.com/office/drawing/2017/decorative" val="1"/>
                  </a:ext>
                </a:extLst>
              </p:cNvPr>
              <p:cNvSpPr txBox="1">
                <a:spLocks/>
              </p:cNvSpPr>
              <p:nvPr/>
            </p:nvSpPr>
            <p:spPr>
              <a:xfrm>
                <a:off x="17764221" y="557239"/>
                <a:ext cx="457200" cy="241657"/>
              </a:xfrm>
              <a:prstGeom prst="rect">
                <a:avLst/>
              </a:prstGeom>
              <a:solidFill>
                <a:srgbClr val="225B6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14" name="TextBox 413">
                <a:extLst>
                  <a:ext uri="{FF2B5EF4-FFF2-40B4-BE49-F238E27FC236}">
                    <a16:creationId xmlns:a16="http://schemas.microsoft.com/office/drawing/2014/main" id="{AB6CF411-E09A-E62C-5567-9D642E69ECE2}"/>
                  </a:ext>
                  <a:ext uri="{C183D7F6-B498-43B3-948B-1728B52AA6E4}">
                    <adec:decorative xmlns:adec="http://schemas.microsoft.com/office/drawing/2017/decorative" val="1"/>
                  </a:ext>
                </a:extLst>
              </p:cNvPr>
              <p:cNvSpPr txBox="1">
                <a:spLocks/>
              </p:cNvSpPr>
              <p:nvPr/>
            </p:nvSpPr>
            <p:spPr>
              <a:xfrm>
                <a:off x="18239709" y="557239"/>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15" name="TextBox 414">
                <a:extLst>
                  <a:ext uri="{FF2B5EF4-FFF2-40B4-BE49-F238E27FC236}">
                    <a16:creationId xmlns:a16="http://schemas.microsoft.com/office/drawing/2014/main" id="{3C7D2BB5-A098-6BCE-4826-2BD793330B29}"/>
                  </a:ext>
                  <a:ext uri="{C183D7F6-B498-43B3-948B-1728B52AA6E4}">
                    <adec:decorative xmlns:adec="http://schemas.microsoft.com/office/drawing/2017/decorative" val="1"/>
                  </a:ext>
                </a:extLst>
              </p:cNvPr>
              <p:cNvSpPr txBox="1">
                <a:spLocks/>
              </p:cNvSpPr>
              <p:nvPr/>
            </p:nvSpPr>
            <p:spPr>
              <a:xfrm>
                <a:off x="18715197" y="557239"/>
                <a:ext cx="457200" cy="241657"/>
              </a:xfrm>
              <a:prstGeom prst="rect">
                <a:avLst/>
              </a:prstGeom>
              <a:solidFill>
                <a:srgbClr val="463668"/>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16" name="TextBox 415">
                <a:extLst>
                  <a:ext uri="{FF2B5EF4-FFF2-40B4-BE49-F238E27FC236}">
                    <a16:creationId xmlns:a16="http://schemas.microsoft.com/office/drawing/2014/main" id="{A31353A4-996A-06A2-2359-6AE17304D15D}"/>
                  </a:ext>
                  <a:ext uri="{C183D7F6-B498-43B3-948B-1728B52AA6E4}">
                    <adec:decorative xmlns:adec="http://schemas.microsoft.com/office/drawing/2017/decorative" val="1"/>
                  </a:ext>
                </a:extLst>
              </p:cNvPr>
              <p:cNvSpPr txBox="1">
                <a:spLocks/>
              </p:cNvSpPr>
              <p:nvPr/>
            </p:nvSpPr>
            <p:spPr>
              <a:xfrm>
                <a:off x="19190685" y="557239"/>
                <a:ext cx="457200" cy="241657"/>
              </a:xfrm>
              <a:prstGeom prst="rect">
                <a:avLst/>
              </a:prstGeom>
              <a:solidFill>
                <a:srgbClr val="73391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defTabSz="552765" fontAlgn="auto">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grpSp>
        <p:grpSp>
          <p:nvGrpSpPr>
            <p:cNvPr id="620" name="Group 619">
              <a:extLst>
                <a:ext uri="{FF2B5EF4-FFF2-40B4-BE49-F238E27FC236}">
                  <a16:creationId xmlns:a16="http://schemas.microsoft.com/office/drawing/2014/main" id="{F3FC32BA-F8BE-00F5-6705-1FF406E41E13}"/>
                </a:ext>
              </a:extLst>
            </p:cNvPr>
            <p:cNvGrpSpPr/>
            <p:nvPr userDrawn="1"/>
          </p:nvGrpSpPr>
          <p:grpSpPr>
            <a:xfrm>
              <a:off x="22177344" y="1014231"/>
              <a:ext cx="2834640" cy="772614"/>
              <a:chOff x="15862269" y="1033109"/>
              <a:chExt cx="2834640" cy="772614"/>
            </a:xfrm>
          </p:grpSpPr>
          <p:sp>
            <p:nvSpPr>
              <p:cNvPr id="426" name="TextBox 425">
                <a:extLst>
                  <a:ext uri="{FF2B5EF4-FFF2-40B4-BE49-F238E27FC236}">
                    <a16:creationId xmlns:a16="http://schemas.microsoft.com/office/drawing/2014/main" id="{C034EFB2-8A96-89E1-C7E6-7A1FF259A271}"/>
                  </a:ext>
                </a:extLst>
              </p:cNvPr>
              <p:cNvSpPr txBox="1"/>
              <p:nvPr/>
            </p:nvSpPr>
            <p:spPr>
              <a:xfrm>
                <a:off x="15862269" y="1033109"/>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2</a:t>
                </a:r>
              </a:p>
            </p:txBody>
          </p:sp>
          <p:sp>
            <p:nvSpPr>
              <p:cNvPr id="427" name="TextBox 426">
                <a:extLst>
                  <a:ext uri="{FF2B5EF4-FFF2-40B4-BE49-F238E27FC236}">
                    <a16:creationId xmlns:a16="http://schemas.microsoft.com/office/drawing/2014/main" id="{50F7ACCB-4E2C-FDA4-F4BF-6EA6A1AEE8DC}"/>
                  </a:ext>
                  <a:ext uri="{C183D7F6-B498-43B3-948B-1728B52AA6E4}">
                    <adec:decorative xmlns:adec="http://schemas.microsoft.com/office/drawing/2017/decorative" val="1"/>
                  </a:ext>
                </a:extLst>
              </p:cNvPr>
              <p:cNvSpPr txBox="1">
                <a:spLocks/>
              </p:cNvSpPr>
              <p:nvPr/>
            </p:nvSpPr>
            <p:spPr>
              <a:xfrm>
                <a:off x="15862269" y="1157707"/>
                <a:ext cx="457200" cy="241657"/>
              </a:xfrm>
              <a:prstGeom prst="rect">
                <a:avLst/>
              </a:prstGeom>
              <a:solidFill>
                <a:srgbClr val="31858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28" name="TextBox 427">
                <a:extLst>
                  <a:ext uri="{FF2B5EF4-FFF2-40B4-BE49-F238E27FC236}">
                    <a16:creationId xmlns:a16="http://schemas.microsoft.com/office/drawing/2014/main" id="{92A803B6-7D5B-72EB-D763-85A936E94547}"/>
                  </a:ext>
                  <a:ext uri="{C183D7F6-B498-43B3-948B-1728B52AA6E4}">
                    <adec:decorative xmlns:adec="http://schemas.microsoft.com/office/drawing/2017/decorative" val="1"/>
                  </a:ext>
                </a:extLst>
              </p:cNvPr>
              <p:cNvSpPr txBox="1">
                <a:spLocks/>
              </p:cNvSpPr>
              <p:nvPr/>
            </p:nvSpPr>
            <p:spPr>
              <a:xfrm>
                <a:off x="16337757" y="1157707"/>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kumimoji="0" lang="en-CA" sz="296"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31" name="TextBox 430">
                <a:extLst>
                  <a:ext uri="{FF2B5EF4-FFF2-40B4-BE49-F238E27FC236}">
                    <a16:creationId xmlns:a16="http://schemas.microsoft.com/office/drawing/2014/main" id="{EB8A1883-05AB-91A9-4BC0-5EC5FF3738F3}"/>
                  </a:ext>
                  <a:ext uri="{C183D7F6-B498-43B3-948B-1728B52AA6E4}">
                    <adec:decorative xmlns:adec="http://schemas.microsoft.com/office/drawing/2017/decorative" val="1"/>
                  </a:ext>
                </a:extLst>
              </p:cNvPr>
              <p:cNvSpPr txBox="1">
                <a:spLocks/>
              </p:cNvSpPr>
              <p:nvPr/>
            </p:nvSpPr>
            <p:spPr>
              <a:xfrm flipH="1">
                <a:off x="15862269" y="1157707"/>
                <a:ext cx="457200" cy="241657"/>
              </a:xfrm>
              <a:prstGeom prst="rtTriangle">
                <a:avLst/>
              </a:prstGeom>
              <a:solidFill>
                <a:srgbClr val="41AFA1"/>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32" name="TextBox 431">
                <a:extLst>
                  <a:ext uri="{FF2B5EF4-FFF2-40B4-BE49-F238E27FC236}">
                    <a16:creationId xmlns:a16="http://schemas.microsoft.com/office/drawing/2014/main" id="{A20E3824-09A4-EF78-4B82-C419086E0094}"/>
                  </a:ext>
                  <a:ext uri="{C183D7F6-B498-43B3-948B-1728B52AA6E4}">
                    <adec:decorative xmlns:adec="http://schemas.microsoft.com/office/drawing/2017/decorative" val="1"/>
                  </a:ext>
                </a:extLst>
              </p:cNvPr>
              <p:cNvSpPr txBox="1">
                <a:spLocks/>
              </p:cNvSpPr>
              <p:nvPr/>
            </p:nvSpPr>
            <p:spPr>
              <a:xfrm flipH="1">
                <a:off x="16337757" y="1157707"/>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35" name="TextBox 434">
                <a:extLst>
                  <a:ext uri="{FF2B5EF4-FFF2-40B4-BE49-F238E27FC236}">
                    <a16:creationId xmlns:a16="http://schemas.microsoft.com/office/drawing/2014/main" id="{9E2F93E1-73C2-CC6E-B509-881942BAA365}"/>
                  </a:ext>
                </a:extLst>
              </p:cNvPr>
              <p:cNvSpPr txBox="1"/>
              <p:nvPr/>
            </p:nvSpPr>
            <p:spPr>
              <a:xfrm>
                <a:off x="16813245" y="1033109"/>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436" name="TextBox 435">
                <a:extLst>
                  <a:ext uri="{FF2B5EF4-FFF2-40B4-BE49-F238E27FC236}">
                    <a16:creationId xmlns:a16="http://schemas.microsoft.com/office/drawing/2014/main" id="{6739ECC9-8431-295F-7348-0CE8D95128B6}"/>
                  </a:ext>
                  <a:ext uri="{C183D7F6-B498-43B3-948B-1728B52AA6E4}">
                    <adec:decorative xmlns:adec="http://schemas.microsoft.com/office/drawing/2017/decorative" val="1"/>
                  </a:ext>
                </a:extLst>
              </p:cNvPr>
              <p:cNvSpPr txBox="1">
                <a:spLocks/>
              </p:cNvSpPr>
              <p:nvPr/>
            </p:nvSpPr>
            <p:spPr>
              <a:xfrm>
                <a:off x="16813245" y="1157707"/>
                <a:ext cx="457200" cy="241657"/>
              </a:xfrm>
              <a:prstGeom prst="rect">
                <a:avLst/>
              </a:prstGeom>
              <a:solidFill>
                <a:srgbClr val="112D31"/>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37" name="TextBox 436">
                <a:extLst>
                  <a:ext uri="{FF2B5EF4-FFF2-40B4-BE49-F238E27FC236}">
                    <a16:creationId xmlns:a16="http://schemas.microsoft.com/office/drawing/2014/main" id="{B7728DC5-3B92-22ED-5D22-B26AD3B51C3D}"/>
                  </a:ext>
                  <a:ext uri="{C183D7F6-B498-43B3-948B-1728B52AA6E4}">
                    <adec:decorative xmlns:adec="http://schemas.microsoft.com/office/drawing/2017/decorative" val="1"/>
                  </a:ext>
                </a:extLst>
              </p:cNvPr>
              <p:cNvSpPr txBox="1">
                <a:spLocks/>
              </p:cNvSpPr>
              <p:nvPr/>
            </p:nvSpPr>
            <p:spPr>
              <a:xfrm flipH="1">
                <a:off x="16813245" y="1157707"/>
                <a:ext cx="457200" cy="241657"/>
              </a:xfrm>
              <a:prstGeom prst="rtTriangle">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38" name="TextBox 437">
                <a:extLst>
                  <a:ext uri="{FF2B5EF4-FFF2-40B4-BE49-F238E27FC236}">
                    <a16:creationId xmlns:a16="http://schemas.microsoft.com/office/drawing/2014/main" id="{F888CFE8-4292-7EFB-BBD9-08B97F5E380E}"/>
                  </a:ext>
                </a:extLst>
              </p:cNvPr>
              <p:cNvSpPr txBox="1"/>
              <p:nvPr/>
            </p:nvSpPr>
            <p:spPr>
              <a:xfrm>
                <a:off x="15862269" y="1439469"/>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439" name="TextBox 438">
                <a:extLst>
                  <a:ext uri="{FF2B5EF4-FFF2-40B4-BE49-F238E27FC236}">
                    <a16:creationId xmlns:a16="http://schemas.microsoft.com/office/drawing/2014/main" id="{35009DD5-2607-8C7F-0865-6C7D8BBE7F9A}"/>
                  </a:ext>
                  <a:ext uri="{C183D7F6-B498-43B3-948B-1728B52AA6E4}">
                    <adec:decorative xmlns:adec="http://schemas.microsoft.com/office/drawing/2017/decorative" val="1"/>
                  </a:ext>
                </a:extLst>
              </p:cNvPr>
              <p:cNvSpPr txBox="1">
                <a:spLocks/>
              </p:cNvSpPr>
              <p:nvPr/>
            </p:nvSpPr>
            <p:spPr>
              <a:xfrm>
                <a:off x="15862269" y="1564066"/>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0" name="TextBox 439">
                <a:extLst>
                  <a:ext uri="{FF2B5EF4-FFF2-40B4-BE49-F238E27FC236}">
                    <a16:creationId xmlns:a16="http://schemas.microsoft.com/office/drawing/2014/main" id="{A8B5F44D-9AB7-9E54-6745-678A6CCDFAF1}"/>
                  </a:ext>
                  <a:ext uri="{C183D7F6-B498-43B3-948B-1728B52AA6E4}">
                    <adec:decorative xmlns:adec="http://schemas.microsoft.com/office/drawing/2017/decorative" val="1"/>
                  </a:ext>
                </a:extLst>
              </p:cNvPr>
              <p:cNvSpPr txBox="1">
                <a:spLocks/>
              </p:cNvSpPr>
              <p:nvPr/>
            </p:nvSpPr>
            <p:spPr>
              <a:xfrm>
                <a:off x="16337757" y="1564066"/>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1" name="TextBox 440">
                <a:extLst>
                  <a:ext uri="{FF2B5EF4-FFF2-40B4-BE49-F238E27FC236}">
                    <a16:creationId xmlns:a16="http://schemas.microsoft.com/office/drawing/2014/main" id="{188BCF21-5794-9DC7-2C8E-210BB1ECB76D}"/>
                  </a:ext>
                  <a:ext uri="{C183D7F6-B498-43B3-948B-1728B52AA6E4}">
                    <adec:decorative xmlns:adec="http://schemas.microsoft.com/office/drawing/2017/decorative" val="1"/>
                  </a:ext>
                </a:extLst>
              </p:cNvPr>
              <p:cNvSpPr txBox="1">
                <a:spLocks/>
              </p:cNvSpPr>
              <p:nvPr/>
            </p:nvSpPr>
            <p:spPr>
              <a:xfrm flipH="1">
                <a:off x="16337757" y="1564066"/>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2" name="TextBox 441">
                <a:extLst>
                  <a:ext uri="{FF2B5EF4-FFF2-40B4-BE49-F238E27FC236}">
                    <a16:creationId xmlns:a16="http://schemas.microsoft.com/office/drawing/2014/main" id="{C7B71E8C-D55E-B75E-5301-6FF80641721C}"/>
                  </a:ext>
                  <a:ext uri="{C183D7F6-B498-43B3-948B-1728B52AA6E4}">
                    <adec:decorative xmlns:adec="http://schemas.microsoft.com/office/drawing/2017/decorative" val="1"/>
                  </a:ext>
                </a:extLst>
              </p:cNvPr>
              <p:cNvSpPr txBox="1">
                <a:spLocks/>
              </p:cNvSpPr>
              <p:nvPr/>
            </p:nvSpPr>
            <p:spPr>
              <a:xfrm flipH="1">
                <a:off x="15862269" y="1564066"/>
                <a:ext cx="457200" cy="241657"/>
              </a:xfrm>
              <a:prstGeom prst="rtTriangle">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3" name="TextBox 442">
                <a:extLst>
                  <a:ext uri="{FF2B5EF4-FFF2-40B4-BE49-F238E27FC236}">
                    <a16:creationId xmlns:a16="http://schemas.microsoft.com/office/drawing/2014/main" id="{150B469B-131D-28B8-5B2D-73408D312C99}"/>
                  </a:ext>
                </a:extLst>
              </p:cNvPr>
              <p:cNvSpPr txBox="1"/>
              <p:nvPr/>
            </p:nvSpPr>
            <p:spPr>
              <a:xfrm>
                <a:off x="16813245" y="1439469"/>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444" name="TextBox 443">
                <a:extLst>
                  <a:ext uri="{FF2B5EF4-FFF2-40B4-BE49-F238E27FC236}">
                    <a16:creationId xmlns:a16="http://schemas.microsoft.com/office/drawing/2014/main" id="{9B03CF1C-ADF3-64D9-2B6F-0C3FD97AD2F0}"/>
                  </a:ext>
                  <a:ext uri="{C183D7F6-B498-43B3-948B-1728B52AA6E4}">
                    <adec:decorative xmlns:adec="http://schemas.microsoft.com/office/drawing/2017/decorative" val="1"/>
                  </a:ext>
                </a:extLst>
              </p:cNvPr>
              <p:cNvSpPr txBox="1">
                <a:spLocks/>
              </p:cNvSpPr>
              <p:nvPr/>
            </p:nvSpPr>
            <p:spPr>
              <a:xfrm>
                <a:off x="17288733" y="1564066"/>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5" name="TextBox 444">
                <a:extLst>
                  <a:ext uri="{FF2B5EF4-FFF2-40B4-BE49-F238E27FC236}">
                    <a16:creationId xmlns:a16="http://schemas.microsoft.com/office/drawing/2014/main" id="{50CFC6CF-5950-2E7D-5101-A72908C724F2}"/>
                  </a:ext>
                  <a:ext uri="{C183D7F6-B498-43B3-948B-1728B52AA6E4}">
                    <adec:decorative xmlns:adec="http://schemas.microsoft.com/office/drawing/2017/decorative" val="1"/>
                  </a:ext>
                </a:extLst>
              </p:cNvPr>
              <p:cNvSpPr txBox="1">
                <a:spLocks/>
              </p:cNvSpPr>
              <p:nvPr/>
            </p:nvSpPr>
            <p:spPr>
              <a:xfrm>
                <a:off x="16813245" y="1564066"/>
                <a:ext cx="457200" cy="241657"/>
              </a:xfrm>
              <a:prstGeom prst="rect">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6" name="TextBox 445">
                <a:extLst>
                  <a:ext uri="{FF2B5EF4-FFF2-40B4-BE49-F238E27FC236}">
                    <a16:creationId xmlns:a16="http://schemas.microsoft.com/office/drawing/2014/main" id="{0B6CAD46-BCDD-9277-07A3-DC651B66B655}"/>
                  </a:ext>
                </a:extLst>
              </p:cNvPr>
              <p:cNvSpPr txBox="1"/>
              <p:nvPr/>
            </p:nvSpPr>
            <p:spPr>
              <a:xfrm>
                <a:off x="17764221" y="1439469"/>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447" name="TextBox 446">
                <a:extLst>
                  <a:ext uri="{FF2B5EF4-FFF2-40B4-BE49-F238E27FC236}">
                    <a16:creationId xmlns:a16="http://schemas.microsoft.com/office/drawing/2014/main" id="{48EB6D9B-F700-4928-61A4-60F192784894}"/>
                  </a:ext>
                  <a:ext uri="{C183D7F6-B498-43B3-948B-1728B52AA6E4}">
                    <adec:decorative xmlns:adec="http://schemas.microsoft.com/office/drawing/2017/decorative" val="1"/>
                  </a:ext>
                </a:extLst>
              </p:cNvPr>
              <p:cNvSpPr txBox="1">
                <a:spLocks/>
              </p:cNvSpPr>
              <p:nvPr/>
            </p:nvSpPr>
            <p:spPr>
              <a:xfrm>
                <a:off x="17764221" y="1564066"/>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48" name="TextBox 447">
                <a:extLst>
                  <a:ext uri="{FF2B5EF4-FFF2-40B4-BE49-F238E27FC236}">
                    <a16:creationId xmlns:a16="http://schemas.microsoft.com/office/drawing/2014/main" id="{3E0E44AE-D154-2594-EA4B-1E28D018D59C}"/>
                  </a:ext>
                  <a:ext uri="{C183D7F6-B498-43B3-948B-1728B52AA6E4}">
                    <adec:decorative xmlns:adec="http://schemas.microsoft.com/office/drawing/2017/decorative" val="1"/>
                  </a:ext>
                </a:extLst>
              </p:cNvPr>
              <p:cNvSpPr txBox="1">
                <a:spLocks/>
              </p:cNvSpPr>
              <p:nvPr/>
            </p:nvSpPr>
            <p:spPr>
              <a:xfrm>
                <a:off x="18239709" y="1564066"/>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grpSp>
        <p:grpSp>
          <p:nvGrpSpPr>
            <p:cNvPr id="619" name="Group 618">
              <a:extLst>
                <a:ext uri="{FF2B5EF4-FFF2-40B4-BE49-F238E27FC236}">
                  <a16:creationId xmlns:a16="http://schemas.microsoft.com/office/drawing/2014/main" id="{D7B71B1A-96AB-D2E2-72C5-CECE6A1FC10B}"/>
                </a:ext>
              </a:extLst>
            </p:cNvPr>
            <p:cNvGrpSpPr/>
            <p:nvPr userDrawn="1"/>
          </p:nvGrpSpPr>
          <p:grpSpPr>
            <a:xfrm>
              <a:off x="22177344" y="2028462"/>
              <a:ext cx="2834640" cy="772614"/>
              <a:chOff x="15862269" y="2039936"/>
              <a:chExt cx="2834640" cy="772614"/>
            </a:xfrm>
          </p:grpSpPr>
          <p:sp>
            <p:nvSpPr>
              <p:cNvPr id="457" name="TextBox 456">
                <a:extLst>
                  <a:ext uri="{FF2B5EF4-FFF2-40B4-BE49-F238E27FC236}">
                    <a16:creationId xmlns:a16="http://schemas.microsoft.com/office/drawing/2014/main" id="{DF7E1244-6B26-B70B-26E2-53710EE41E00}"/>
                  </a:ext>
                </a:extLst>
              </p:cNvPr>
              <p:cNvSpPr txBox="1"/>
              <p:nvPr/>
            </p:nvSpPr>
            <p:spPr>
              <a:xfrm>
                <a:off x="15862269" y="2039936"/>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3</a:t>
                </a:r>
              </a:p>
            </p:txBody>
          </p:sp>
          <p:sp>
            <p:nvSpPr>
              <p:cNvPr id="462" name="TextBox 461">
                <a:extLst>
                  <a:ext uri="{FF2B5EF4-FFF2-40B4-BE49-F238E27FC236}">
                    <a16:creationId xmlns:a16="http://schemas.microsoft.com/office/drawing/2014/main" id="{AF230B4A-891D-CFC4-3255-E47D91438DBE}"/>
                  </a:ext>
                </a:extLst>
              </p:cNvPr>
              <p:cNvSpPr txBox="1"/>
              <p:nvPr/>
            </p:nvSpPr>
            <p:spPr>
              <a:xfrm>
                <a:off x="16813245" y="2039936"/>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475" name="TextBox 474">
                <a:extLst>
                  <a:ext uri="{FF2B5EF4-FFF2-40B4-BE49-F238E27FC236}">
                    <a16:creationId xmlns:a16="http://schemas.microsoft.com/office/drawing/2014/main" id="{EA869219-2E80-0D60-2CB9-AD6C7A1F8258}"/>
                  </a:ext>
                  <a:ext uri="{C183D7F6-B498-43B3-948B-1728B52AA6E4}">
                    <adec:decorative xmlns:adec="http://schemas.microsoft.com/office/drawing/2017/decorative" val="1"/>
                  </a:ext>
                </a:extLst>
              </p:cNvPr>
              <p:cNvSpPr txBox="1">
                <a:spLocks/>
              </p:cNvSpPr>
              <p:nvPr/>
            </p:nvSpPr>
            <p:spPr>
              <a:xfrm>
                <a:off x="16813245" y="2164534"/>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76" name="TextBox 475">
                <a:extLst>
                  <a:ext uri="{FF2B5EF4-FFF2-40B4-BE49-F238E27FC236}">
                    <a16:creationId xmlns:a16="http://schemas.microsoft.com/office/drawing/2014/main" id="{14F70B3B-A193-6F1E-E820-D6BFBD53CE1C}"/>
                  </a:ext>
                  <a:ext uri="{C183D7F6-B498-43B3-948B-1728B52AA6E4}">
                    <adec:decorative xmlns:adec="http://schemas.microsoft.com/office/drawing/2017/decorative" val="1"/>
                  </a:ext>
                </a:extLst>
              </p:cNvPr>
              <p:cNvSpPr txBox="1">
                <a:spLocks/>
              </p:cNvSpPr>
              <p:nvPr/>
            </p:nvSpPr>
            <p:spPr>
              <a:xfrm flipH="1">
                <a:off x="16813245" y="2164534"/>
                <a:ext cx="457200" cy="241657"/>
              </a:xfrm>
              <a:prstGeom prst="rtTriangle">
                <a:avLst/>
              </a:prstGeom>
              <a:solidFill>
                <a:srgbClr val="E2F1F9"/>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64" name="TextBox 463">
                <a:extLst>
                  <a:ext uri="{FF2B5EF4-FFF2-40B4-BE49-F238E27FC236}">
                    <a16:creationId xmlns:a16="http://schemas.microsoft.com/office/drawing/2014/main" id="{CB06F8B2-24BC-28FE-799D-0A628C3AEAFD}"/>
                  </a:ext>
                </a:extLst>
              </p:cNvPr>
              <p:cNvSpPr txBox="1"/>
              <p:nvPr/>
            </p:nvSpPr>
            <p:spPr>
              <a:xfrm>
                <a:off x="15862269" y="2446296"/>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465" name="TextBox 464">
                <a:extLst>
                  <a:ext uri="{FF2B5EF4-FFF2-40B4-BE49-F238E27FC236}">
                    <a16:creationId xmlns:a16="http://schemas.microsoft.com/office/drawing/2014/main" id="{B26151E5-D5BB-AB8E-FCDD-072A14DB57C9}"/>
                  </a:ext>
                  <a:ext uri="{C183D7F6-B498-43B3-948B-1728B52AA6E4}">
                    <adec:decorative xmlns:adec="http://schemas.microsoft.com/office/drawing/2017/decorative" val="1"/>
                  </a:ext>
                </a:extLst>
              </p:cNvPr>
              <p:cNvSpPr txBox="1">
                <a:spLocks/>
              </p:cNvSpPr>
              <p:nvPr/>
            </p:nvSpPr>
            <p:spPr>
              <a:xfrm>
                <a:off x="15862269" y="2570893"/>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66" name="TextBox 465">
                <a:extLst>
                  <a:ext uri="{FF2B5EF4-FFF2-40B4-BE49-F238E27FC236}">
                    <a16:creationId xmlns:a16="http://schemas.microsoft.com/office/drawing/2014/main" id="{CE2AA5FD-246C-180C-E12A-B868DB225D47}"/>
                  </a:ext>
                  <a:ext uri="{C183D7F6-B498-43B3-948B-1728B52AA6E4}">
                    <adec:decorative xmlns:adec="http://schemas.microsoft.com/office/drawing/2017/decorative" val="1"/>
                  </a:ext>
                </a:extLst>
              </p:cNvPr>
              <p:cNvSpPr txBox="1">
                <a:spLocks/>
              </p:cNvSpPr>
              <p:nvPr/>
            </p:nvSpPr>
            <p:spPr>
              <a:xfrm>
                <a:off x="16337757" y="2570893"/>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67" name="TextBox 466">
                <a:extLst>
                  <a:ext uri="{FF2B5EF4-FFF2-40B4-BE49-F238E27FC236}">
                    <a16:creationId xmlns:a16="http://schemas.microsoft.com/office/drawing/2014/main" id="{17CCA940-906A-EAF0-3884-C67B5776695E}"/>
                  </a:ext>
                  <a:ext uri="{C183D7F6-B498-43B3-948B-1728B52AA6E4}">
                    <adec:decorative xmlns:adec="http://schemas.microsoft.com/office/drawing/2017/decorative" val="1"/>
                  </a:ext>
                </a:extLst>
              </p:cNvPr>
              <p:cNvSpPr txBox="1">
                <a:spLocks/>
              </p:cNvSpPr>
              <p:nvPr/>
            </p:nvSpPr>
            <p:spPr>
              <a:xfrm flipH="1">
                <a:off x="16337757" y="2570893"/>
                <a:ext cx="457200" cy="241657"/>
              </a:xfrm>
              <a:prstGeom prst="rtTriangle">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68" name="TextBox 467">
                <a:extLst>
                  <a:ext uri="{FF2B5EF4-FFF2-40B4-BE49-F238E27FC236}">
                    <a16:creationId xmlns:a16="http://schemas.microsoft.com/office/drawing/2014/main" id="{B1F34765-4877-031C-F605-07016B78987C}"/>
                  </a:ext>
                  <a:ext uri="{C183D7F6-B498-43B3-948B-1728B52AA6E4}">
                    <adec:decorative xmlns:adec="http://schemas.microsoft.com/office/drawing/2017/decorative" val="1"/>
                  </a:ext>
                </a:extLst>
              </p:cNvPr>
              <p:cNvSpPr txBox="1">
                <a:spLocks/>
              </p:cNvSpPr>
              <p:nvPr/>
            </p:nvSpPr>
            <p:spPr>
              <a:xfrm flipH="1">
                <a:off x="15862269" y="2570893"/>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69" name="TextBox 468">
                <a:extLst>
                  <a:ext uri="{FF2B5EF4-FFF2-40B4-BE49-F238E27FC236}">
                    <a16:creationId xmlns:a16="http://schemas.microsoft.com/office/drawing/2014/main" id="{F049D8FE-F339-B11D-0C9D-DCB52435751A}"/>
                  </a:ext>
                </a:extLst>
              </p:cNvPr>
              <p:cNvSpPr txBox="1"/>
              <p:nvPr/>
            </p:nvSpPr>
            <p:spPr>
              <a:xfrm>
                <a:off x="16813245" y="2446296"/>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470" name="TextBox 469">
                <a:extLst>
                  <a:ext uri="{FF2B5EF4-FFF2-40B4-BE49-F238E27FC236}">
                    <a16:creationId xmlns:a16="http://schemas.microsoft.com/office/drawing/2014/main" id="{709219A5-4025-2820-4BBB-97C2AF8CAF0A}"/>
                  </a:ext>
                  <a:ext uri="{C183D7F6-B498-43B3-948B-1728B52AA6E4}">
                    <adec:decorative xmlns:adec="http://schemas.microsoft.com/office/drawing/2017/decorative" val="1"/>
                  </a:ext>
                </a:extLst>
              </p:cNvPr>
              <p:cNvSpPr txBox="1">
                <a:spLocks/>
              </p:cNvSpPr>
              <p:nvPr/>
            </p:nvSpPr>
            <p:spPr>
              <a:xfrm>
                <a:off x="17288733" y="2570893"/>
                <a:ext cx="457200" cy="241657"/>
              </a:xfrm>
              <a:prstGeom prst="rect">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71" name="TextBox 470">
                <a:extLst>
                  <a:ext uri="{FF2B5EF4-FFF2-40B4-BE49-F238E27FC236}">
                    <a16:creationId xmlns:a16="http://schemas.microsoft.com/office/drawing/2014/main" id="{DBBF5083-E480-BCC8-192C-A6F4024AE8DD}"/>
                  </a:ext>
                  <a:ext uri="{C183D7F6-B498-43B3-948B-1728B52AA6E4}">
                    <adec:decorative xmlns:adec="http://schemas.microsoft.com/office/drawing/2017/decorative" val="1"/>
                  </a:ext>
                </a:extLst>
              </p:cNvPr>
              <p:cNvSpPr txBox="1">
                <a:spLocks/>
              </p:cNvSpPr>
              <p:nvPr/>
            </p:nvSpPr>
            <p:spPr>
              <a:xfrm>
                <a:off x="16813245" y="2570893"/>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72" name="TextBox 471">
                <a:extLst>
                  <a:ext uri="{FF2B5EF4-FFF2-40B4-BE49-F238E27FC236}">
                    <a16:creationId xmlns:a16="http://schemas.microsoft.com/office/drawing/2014/main" id="{F27FA343-B9B0-7665-D8DC-4732CB5A6CB5}"/>
                  </a:ext>
                </a:extLst>
              </p:cNvPr>
              <p:cNvSpPr txBox="1"/>
              <p:nvPr/>
            </p:nvSpPr>
            <p:spPr>
              <a:xfrm>
                <a:off x="17764221" y="2446296"/>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473" name="TextBox 472">
                <a:extLst>
                  <a:ext uri="{FF2B5EF4-FFF2-40B4-BE49-F238E27FC236}">
                    <a16:creationId xmlns:a16="http://schemas.microsoft.com/office/drawing/2014/main" id="{DAEAA79B-F9ED-369C-1C07-302230F52239}"/>
                  </a:ext>
                  <a:ext uri="{C183D7F6-B498-43B3-948B-1728B52AA6E4}">
                    <adec:decorative xmlns:adec="http://schemas.microsoft.com/office/drawing/2017/decorative" val="1"/>
                  </a:ext>
                </a:extLst>
              </p:cNvPr>
              <p:cNvSpPr txBox="1">
                <a:spLocks/>
              </p:cNvSpPr>
              <p:nvPr/>
            </p:nvSpPr>
            <p:spPr>
              <a:xfrm>
                <a:off x="17764221" y="2570893"/>
                <a:ext cx="457200" cy="241657"/>
              </a:xfrm>
              <a:prstGeom prst="rect">
                <a:avLst/>
              </a:prstGeom>
              <a:solidFill>
                <a:srgbClr val="2A446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74" name="TextBox 473">
                <a:extLst>
                  <a:ext uri="{FF2B5EF4-FFF2-40B4-BE49-F238E27FC236}">
                    <a16:creationId xmlns:a16="http://schemas.microsoft.com/office/drawing/2014/main" id="{B60D58BB-4DC2-0C7D-9873-AE0D24F6EF78}"/>
                  </a:ext>
                  <a:ext uri="{C183D7F6-B498-43B3-948B-1728B52AA6E4}">
                    <adec:decorative xmlns:adec="http://schemas.microsoft.com/office/drawing/2017/decorative" val="1"/>
                  </a:ext>
                </a:extLst>
              </p:cNvPr>
              <p:cNvSpPr txBox="1">
                <a:spLocks/>
              </p:cNvSpPr>
              <p:nvPr/>
            </p:nvSpPr>
            <p:spPr>
              <a:xfrm>
                <a:off x="18239709" y="2570893"/>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83" name="TextBox 482">
                <a:extLst>
                  <a:ext uri="{FF2B5EF4-FFF2-40B4-BE49-F238E27FC236}">
                    <a16:creationId xmlns:a16="http://schemas.microsoft.com/office/drawing/2014/main" id="{6C340C09-2AB0-C1DE-C76E-ADAE54268283}"/>
                  </a:ext>
                  <a:ext uri="{C183D7F6-B498-43B3-948B-1728B52AA6E4}">
                    <adec:decorative xmlns:adec="http://schemas.microsoft.com/office/drawing/2017/decorative" val="1"/>
                  </a:ext>
                </a:extLst>
              </p:cNvPr>
              <p:cNvSpPr txBox="1">
                <a:spLocks/>
              </p:cNvSpPr>
              <p:nvPr/>
            </p:nvSpPr>
            <p:spPr>
              <a:xfrm>
                <a:off x="16337757" y="2164534"/>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482" name="TextBox 481">
                <a:extLst>
                  <a:ext uri="{FF2B5EF4-FFF2-40B4-BE49-F238E27FC236}">
                    <a16:creationId xmlns:a16="http://schemas.microsoft.com/office/drawing/2014/main" id="{B188153C-5537-23F5-521D-43073F656E4D}"/>
                  </a:ext>
                  <a:ext uri="{C183D7F6-B498-43B3-948B-1728B52AA6E4}">
                    <adec:decorative xmlns:adec="http://schemas.microsoft.com/office/drawing/2017/decorative" val="1"/>
                  </a:ext>
                </a:extLst>
              </p:cNvPr>
              <p:cNvSpPr txBox="1">
                <a:spLocks/>
              </p:cNvSpPr>
              <p:nvPr/>
            </p:nvSpPr>
            <p:spPr>
              <a:xfrm>
                <a:off x="15862269" y="2164534"/>
                <a:ext cx="457200" cy="241657"/>
              </a:xfrm>
              <a:prstGeom prst="rect">
                <a:avLst/>
              </a:prstGeom>
              <a:solidFill>
                <a:srgbClr val="0A6BB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kumimoji="0" lang="en-CA" sz="296" b="1" i="0" u="none" strike="noStrike" kern="1200" cap="none" spc="0" normalizeH="0" baseline="0" noProof="0">
                  <a:ln w="3175">
                    <a:noFill/>
                  </a:ln>
                  <a:gradFill>
                    <a:gsLst>
                      <a:gs pos="90826">
                        <a:srgbClr val="FFFFFF"/>
                      </a:gs>
                      <a:gs pos="6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484" name="TextBox 483">
                <a:extLst>
                  <a:ext uri="{FF2B5EF4-FFF2-40B4-BE49-F238E27FC236}">
                    <a16:creationId xmlns:a16="http://schemas.microsoft.com/office/drawing/2014/main" id="{14016A7E-918E-2098-B94C-A6FFBD6B93E8}"/>
                  </a:ext>
                  <a:ext uri="{C183D7F6-B498-43B3-948B-1728B52AA6E4}">
                    <adec:decorative xmlns:adec="http://schemas.microsoft.com/office/drawing/2017/decorative" val="1"/>
                  </a:ext>
                </a:extLst>
              </p:cNvPr>
              <p:cNvSpPr txBox="1">
                <a:spLocks/>
              </p:cNvSpPr>
              <p:nvPr/>
            </p:nvSpPr>
            <p:spPr>
              <a:xfrm flipH="1">
                <a:off x="15862269" y="2164534"/>
                <a:ext cx="457200" cy="241657"/>
              </a:xfrm>
              <a:prstGeom prst="rtTriangle">
                <a:avLst/>
              </a:prstGeom>
              <a:solidFill>
                <a:srgbClr val="46A0DE"/>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85" name="TextBox 484">
                <a:extLst>
                  <a:ext uri="{FF2B5EF4-FFF2-40B4-BE49-F238E27FC236}">
                    <a16:creationId xmlns:a16="http://schemas.microsoft.com/office/drawing/2014/main" id="{58025C51-262E-DBDA-2C7A-F35EF6C5AD30}"/>
                  </a:ext>
                  <a:ext uri="{C183D7F6-B498-43B3-948B-1728B52AA6E4}">
                    <adec:decorative xmlns:adec="http://schemas.microsoft.com/office/drawing/2017/decorative" val="1"/>
                  </a:ext>
                </a:extLst>
              </p:cNvPr>
              <p:cNvSpPr txBox="1">
                <a:spLocks/>
              </p:cNvSpPr>
              <p:nvPr/>
            </p:nvSpPr>
            <p:spPr>
              <a:xfrm flipH="1">
                <a:off x="16337757" y="2164534"/>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618" name="Group 617">
              <a:extLst>
                <a:ext uri="{FF2B5EF4-FFF2-40B4-BE49-F238E27FC236}">
                  <a16:creationId xmlns:a16="http://schemas.microsoft.com/office/drawing/2014/main" id="{A9AD83B2-0995-B1FA-C471-D6D15B374937}"/>
                </a:ext>
              </a:extLst>
            </p:cNvPr>
            <p:cNvGrpSpPr/>
            <p:nvPr userDrawn="1"/>
          </p:nvGrpSpPr>
          <p:grpSpPr>
            <a:xfrm>
              <a:off x="22177344" y="3042693"/>
              <a:ext cx="2834640" cy="772614"/>
              <a:chOff x="15862269" y="3046763"/>
              <a:chExt cx="2834640" cy="772614"/>
            </a:xfrm>
          </p:grpSpPr>
          <p:sp>
            <p:nvSpPr>
              <p:cNvPr id="489" name="TextBox 488">
                <a:extLst>
                  <a:ext uri="{FF2B5EF4-FFF2-40B4-BE49-F238E27FC236}">
                    <a16:creationId xmlns:a16="http://schemas.microsoft.com/office/drawing/2014/main" id="{EFE05FD8-8197-EB80-6862-B81F07B70C58}"/>
                  </a:ext>
                </a:extLst>
              </p:cNvPr>
              <p:cNvSpPr txBox="1"/>
              <p:nvPr/>
            </p:nvSpPr>
            <p:spPr>
              <a:xfrm>
                <a:off x="15862269" y="3046763"/>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4</a:t>
                </a:r>
              </a:p>
            </p:txBody>
          </p:sp>
          <p:sp>
            <p:nvSpPr>
              <p:cNvPr id="490" name="TextBox 489">
                <a:extLst>
                  <a:ext uri="{FF2B5EF4-FFF2-40B4-BE49-F238E27FC236}">
                    <a16:creationId xmlns:a16="http://schemas.microsoft.com/office/drawing/2014/main" id="{08A73339-5424-3B39-FE92-2508F95CC66C}"/>
                  </a:ext>
                </a:extLst>
              </p:cNvPr>
              <p:cNvSpPr txBox="1"/>
              <p:nvPr/>
            </p:nvSpPr>
            <p:spPr>
              <a:xfrm>
                <a:off x="16813245" y="3046763"/>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492" name="TextBox 491">
                <a:extLst>
                  <a:ext uri="{FF2B5EF4-FFF2-40B4-BE49-F238E27FC236}">
                    <a16:creationId xmlns:a16="http://schemas.microsoft.com/office/drawing/2014/main" id="{CDEDFE6D-7C57-160B-36B2-1A99156FF849}"/>
                  </a:ext>
                  <a:ext uri="{C183D7F6-B498-43B3-948B-1728B52AA6E4}">
                    <adec:decorative xmlns:adec="http://schemas.microsoft.com/office/drawing/2017/decorative" val="1"/>
                  </a:ext>
                </a:extLst>
              </p:cNvPr>
              <p:cNvSpPr txBox="1">
                <a:spLocks/>
              </p:cNvSpPr>
              <p:nvPr/>
            </p:nvSpPr>
            <p:spPr>
              <a:xfrm>
                <a:off x="16813245" y="3171361"/>
                <a:ext cx="457200" cy="241657"/>
              </a:xfrm>
              <a:prstGeom prst="rect">
                <a:avLst/>
              </a:prstGeom>
              <a:solidFill>
                <a:srgbClr val="38123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93" name="TextBox 492">
                <a:extLst>
                  <a:ext uri="{FF2B5EF4-FFF2-40B4-BE49-F238E27FC236}">
                    <a16:creationId xmlns:a16="http://schemas.microsoft.com/office/drawing/2014/main" id="{31F980B4-F204-C03B-5843-4F5711E9903F}"/>
                  </a:ext>
                  <a:ext uri="{C183D7F6-B498-43B3-948B-1728B52AA6E4}">
                    <adec:decorative xmlns:adec="http://schemas.microsoft.com/office/drawing/2017/decorative" val="1"/>
                  </a:ext>
                </a:extLst>
              </p:cNvPr>
              <p:cNvSpPr txBox="1">
                <a:spLocks/>
              </p:cNvSpPr>
              <p:nvPr/>
            </p:nvSpPr>
            <p:spPr>
              <a:xfrm flipH="1">
                <a:off x="16813245" y="3171361"/>
                <a:ext cx="457200" cy="241657"/>
              </a:xfrm>
              <a:prstGeom prst="rtTriangle">
                <a:avLst/>
              </a:prstGeom>
              <a:solidFill>
                <a:srgbClr val="EACEEB"/>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494" name="TextBox 493">
                <a:extLst>
                  <a:ext uri="{FF2B5EF4-FFF2-40B4-BE49-F238E27FC236}">
                    <a16:creationId xmlns:a16="http://schemas.microsoft.com/office/drawing/2014/main" id="{237C2954-70E2-9D17-3FF6-D5234D785BD2}"/>
                  </a:ext>
                </a:extLst>
              </p:cNvPr>
              <p:cNvSpPr txBox="1"/>
              <p:nvPr/>
            </p:nvSpPr>
            <p:spPr>
              <a:xfrm>
                <a:off x="15862269" y="3453123"/>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495" name="TextBox 494">
                <a:extLst>
                  <a:ext uri="{FF2B5EF4-FFF2-40B4-BE49-F238E27FC236}">
                    <a16:creationId xmlns:a16="http://schemas.microsoft.com/office/drawing/2014/main" id="{5F5A7FE8-05E9-5F8E-E20C-3EA22B0E43D3}"/>
                  </a:ext>
                  <a:ext uri="{C183D7F6-B498-43B3-948B-1728B52AA6E4}">
                    <adec:decorative xmlns:adec="http://schemas.microsoft.com/office/drawing/2017/decorative" val="1"/>
                  </a:ext>
                </a:extLst>
              </p:cNvPr>
              <p:cNvSpPr txBox="1">
                <a:spLocks/>
              </p:cNvSpPr>
              <p:nvPr/>
            </p:nvSpPr>
            <p:spPr>
              <a:xfrm>
                <a:off x="15862269" y="3577720"/>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96" name="TextBox 495">
                <a:extLst>
                  <a:ext uri="{FF2B5EF4-FFF2-40B4-BE49-F238E27FC236}">
                    <a16:creationId xmlns:a16="http://schemas.microsoft.com/office/drawing/2014/main" id="{B3461C33-E77A-F558-7E2D-970A08F9098E}"/>
                  </a:ext>
                  <a:ext uri="{C183D7F6-B498-43B3-948B-1728B52AA6E4}">
                    <adec:decorative xmlns:adec="http://schemas.microsoft.com/office/drawing/2017/decorative" val="1"/>
                  </a:ext>
                </a:extLst>
              </p:cNvPr>
              <p:cNvSpPr txBox="1">
                <a:spLocks/>
              </p:cNvSpPr>
              <p:nvPr/>
            </p:nvSpPr>
            <p:spPr>
              <a:xfrm>
                <a:off x="16337757" y="3577720"/>
                <a:ext cx="457200" cy="241657"/>
              </a:xfrm>
              <a:prstGeom prst="rect">
                <a:avLst/>
              </a:prstGeom>
              <a:solidFill>
                <a:srgbClr val="73262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97" name="TextBox 496">
                <a:extLst>
                  <a:ext uri="{FF2B5EF4-FFF2-40B4-BE49-F238E27FC236}">
                    <a16:creationId xmlns:a16="http://schemas.microsoft.com/office/drawing/2014/main" id="{650417A0-50C5-6AAA-9161-7CD8185DB7F9}"/>
                  </a:ext>
                  <a:ext uri="{C183D7F6-B498-43B3-948B-1728B52AA6E4}">
                    <adec:decorative xmlns:adec="http://schemas.microsoft.com/office/drawing/2017/decorative" val="1"/>
                  </a:ext>
                </a:extLst>
              </p:cNvPr>
              <p:cNvSpPr txBox="1">
                <a:spLocks/>
              </p:cNvSpPr>
              <p:nvPr/>
            </p:nvSpPr>
            <p:spPr>
              <a:xfrm flipH="1">
                <a:off x="16337757" y="3577720"/>
                <a:ext cx="457200" cy="241657"/>
              </a:xfrm>
              <a:prstGeom prst="rtTriangle">
                <a:avLst/>
              </a:prstGeom>
              <a:solidFill>
                <a:srgbClr val="FFD9DD"/>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98" name="TextBox 497">
                <a:extLst>
                  <a:ext uri="{FF2B5EF4-FFF2-40B4-BE49-F238E27FC236}">
                    <a16:creationId xmlns:a16="http://schemas.microsoft.com/office/drawing/2014/main" id="{43AA4F6E-953C-C372-76EF-543DDE7E43D1}"/>
                  </a:ext>
                  <a:ext uri="{C183D7F6-B498-43B3-948B-1728B52AA6E4}">
                    <adec:decorative xmlns:adec="http://schemas.microsoft.com/office/drawing/2017/decorative" val="1"/>
                  </a:ext>
                </a:extLst>
              </p:cNvPr>
              <p:cNvSpPr txBox="1">
                <a:spLocks/>
              </p:cNvSpPr>
              <p:nvPr/>
            </p:nvSpPr>
            <p:spPr>
              <a:xfrm flipH="1">
                <a:off x="15862269" y="3577720"/>
                <a:ext cx="457200" cy="241657"/>
              </a:xfrm>
              <a:prstGeom prst="rtTriangle">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499" name="TextBox 498">
                <a:extLst>
                  <a:ext uri="{FF2B5EF4-FFF2-40B4-BE49-F238E27FC236}">
                    <a16:creationId xmlns:a16="http://schemas.microsoft.com/office/drawing/2014/main" id="{3FED5E3E-3AE9-64A1-58CA-E9012AB9B677}"/>
                  </a:ext>
                </a:extLst>
              </p:cNvPr>
              <p:cNvSpPr txBox="1"/>
              <p:nvPr/>
            </p:nvSpPr>
            <p:spPr>
              <a:xfrm>
                <a:off x="16813245" y="3453123"/>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500" name="TextBox 499">
                <a:extLst>
                  <a:ext uri="{FF2B5EF4-FFF2-40B4-BE49-F238E27FC236}">
                    <a16:creationId xmlns:a16="http://schemas.microsoft.com/office/drawing/2014/main" id="{BB9CA803-DDC1-6231-C1B9-B0AFB5519637}"/>
                  </a:ext>
                  <a:ext uri="{C183D7F6-B498-43B3-948B-1728B52AA6E4}">
                    <adec:decorative xmlns:adec="http://schemas.microsoft.com/office/drawing/2017/decorative" val="1"/>
                  </a:ext>
                </a:extLst>
              </p:cNvPr>
              <p:cNvSpPr txBox="1">
                <a:spLocks/>
              </p:cNvSpPr>
              <p:nvPr/>
            </p:nvSpPr>
            <p:spPr>
              <a:xfrm>
                <a:off x="17288733" y="3577720"/>
                <a:ext cx="457200" cy="241657"/>
              </a:xfrm>
              <a:prstGeom prst="rect">
                <a:avLst/>
              </a:prstGeom>
              <a:solidFill>
                <a:srgbClr val="FFD9DD"/>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01" name="TextBox 500">
                <a:extLst>
                  <a:ext uri="{FF2B5EF4-FFF2-40B4-BE49-F238E27FC236}">
                    <a16:creationId xmlns:a16="http://schemas.microsoft.com/office/drawing/2014/main" id="{20A7CC5F-9E2E-8436-A325-22857CE3BC4C}"/>
                  </a:ext>
                  <a:ext uri="{C183D7F6-B498-43B3-948B-1728B52AA6E4}">
                    <adec:decorative xmlns:adec="http://schemas.microsoft.com/office/drawing/2017/decorative" val="1"/>
                  </a:ext>
                </a:extLst>
              </p:cNvPr>
              <p:cNvSpPr txBox="1">
                <a:spLocks/>
              </p:cNvSpPr>
              <p:nvPr/>
            </p:nvSpPr>
            <p:spPr>
              <a:xfrm>
                <a:off x="16813245" y="3577720"/>
                <a:ext cx="457200" cy="241657"/>
              </a:xfrm>
              <a:prstGeom prst="rect">
                <a:avLst/>
              </a:prstGeom>
              <a:solidFill>
                <a:srgbClr val="EACEEB"/>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02" name="TextBox 501">
                <a:extLst>
                  <a:ext uri="{FF2B5EF4-FFF2-40B4-BE49-F238E27FC236}">
                    <a16:creationId xmlns:a16="http://schemas.microsoft.com/office/drawing/2014/main" id="{B867A9DF-99F3-8623-7232-CC3CD0206502}"/>
                  </a:ext>
                </a:extLst>
              </p:cNvPr>
              <p:cNvSpPr txBox="1"/>
              <p:nvPr/>
            </p:nvSpPr>
            <p:spPr>
              <a:xfrm>
                <a:off x="17764221" y="3453123"/>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503" name="TextBox 502">
                <a:extLst>
                  <a:ext uri="{FF2B5EF4-FFF2-40B4-BE49-F238E27FC236}">
                    <a16:creationId xmlns:a16="http://schemas.microsoft.com/office/drawing/2014/main" id="{86557EA9-6E67-B3DE-1AF8-A171B860D175}"/>
                  </a:ext>
                  <a:ext uri="{C183D7F6-B498-43B3-948B-1728B52AA6E4}">
                    <adec:decorative xmlns:adec="http://schemas.microsoft.com/office/drawing/2017/decorative" val="1"/>
                  </a:ext>
                </a:extLst>
              </p:cNvPr>
              <p:cNvSpPr txBox="1">
                <a:spLocks/>
              </p:cNvSpPr>
              <p:nvPr/>
            </p:nvSpPr>
            <p:spPr>
              <a:xfrm>
                <a:off x="17764221" y="3577720"/>
                <a:ext cx="457200" cy="241657"/>
              </a:xfrm>
              <a:prstGeom prst="rect">
                <a:avLst/>
              </a:prstGeom>
              <a:solidFill>
                <a:srgbClr val="46366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04" name="TextBox 503">
                <a:extLst>
                  <a:ext uri="{FF2B5EF4-FFF2-40B4-BE49-F238E27FC236}">
                    <a16:creationId xmlns:a16="http://schemas.microsoft.com/office/drawing/2014/main" id="{E4EB86BC-8401-8C5E-F150-717540B74467}"/>
                  </a:ext>
                  <a:ext uri="{C183D7F6-B498-43B3-948B-1728B52AA6E4}">
                    <adec:decorative xmlns:adec="http://schemas.microsoft.com/office/drawing/2017/decorative" val="1"/>
                  </a:ext>
                </a:extLst>
              </p:cNvPr>
              <p:cNvSpPr txBox="1">
                <a:spLocks/>
              </p:cNvSpPr>
              <p:nvPr/>
            </p:nvSpPr>
            <p:spPr>
              <a:xfrm>
                <a:off x="18239709" y="3577720"/>
                <a:ext cx="457200" cy="241657"/>
              </a:xfrm>
              <a:prstGeom prst="rect">
                <a:avLst/>
              </a:prstGeom>
              <a:solidFill>
                <a:srgbClr val="73262F"/>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11" name="TextBox 510">
                <a:extLst>
                  <a:ext uri="{FF2B5EF4-FFF2-40B4-BE49-F238E27FC236}">
                    <a16:creationId xmlns:a16="http://schemas.microsoft.com/office/drawing/2014/main" id="{239EF564-8C05-81F0-069A-495FFE5C4944}"/>
                  </a:ext>
                  <a:ext uri="{C183D7F6-B498-43B3-948B-1728B52AA6E4}">
                    <adec:decorative xmlns:adec="http://schemas.microsoft.com/office/drawing/2017/decorative" val="1"/>
                  </a:ext>
                </a:extLst>
              </p:cNvPr>
              <p:cNvSpPr txBox="1">
                <a:spLocks/>
              </p:cNvSpPr>
              <p:nvPr/>
            </p:nvSpPr>
            <p:spPr>
              <a:xfrm>
                <a:off x="15862269" y="3171361"/>
                <a:ext cx="457200" cy="241657"/>
              </a:xfrm>
              <a:prstGeom prst="rect">
                <a:avLst/>
              </a:prstGeom>
              <a:solidFill>
                <a:srgbClr val="AC35A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12" name="TextBox 511">
                <a:extLst>
                  <a:ext uri="{FF2B5EF4-FFF2-40B4-BE49-F238E27FC236}">
                    <a16:creationId xmlns:a16="http://schemas.microsoft.com/office/drawing/2014/main" id="{E59D3D30-7FC6-4ED3-E544-0F2EDA0FCDC4}"/>
                  </a:ext>
                  <a:ext uri="{C183D7F6-B498-43B3-948B-1728B52AA6E4}">
                    <adec:decorative xmlns:adec="http://schemas.microsoft.com/office/drawing/2017/decorative" val="1"/>
                  </a:ext>
                </a:extLst>
              </p:cNvPr>
              <p:cNvSpPr txBox="1">
                <a:spLocks/>
              </p:cNvSpPr>
              <p:nvPr/>
            </p:nvSpPr>
            <p:spPr>
              <a:xfrm>
                <a:off x="16337757" y="3171361"/>
                <a:ext cx="457200" cy="241657"/>
              </a:xfrm>
              <a:prstGeom prst="rect">
                <a:avLst/>
              </a:prstGeom>
              <a:solidFill>
                <a:srgbClr val="F65567"/>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13" name="TextBox 512">
                <a:extLst>
                  <a:ext uri="{FF2B5EF4-FFF2-40B4-BE49-F238E27FC236}">
                    <a16:creationId xmlns:a16="http://schemas.microsoft.com/office/drawing/2014/main" id="{5CD3CBD4-EF22-D248-B764-B6B81C42AFF9}"/>
                  </a:ext>
                  <a:ext uri="{C183D7F6-B498-43B3-948B-1728B52AA6E4}">
                    <adec:decorative xmlns:adec="http://schemas.microsoft.com/office/drawing/2017/decorative" val="1"/>
                  </a:ext>
                </a:extLst>
              </p:cNvPr>
              <p:cNvSpPr txBox="1">
                <a:spLocks/>
              </p:cNvSpPr>
              <p:nvPr/>
            </p:nvSpPr>
            <p:spPr>
              <a:xfrm flipH="1">
                <a:off x="15862269" y="3171361"/>
                <a:ext cx="457200" cy="241657"/>
              </a:xfrm>
              <a:prstGeom prst="rtTriangle">
                <a:avLst/>
              </a:prstGeom>
              <a:solidFill>
                <a:srgbClr val="CA6CC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514" name="TextBox 513">
                <a:extLst>
                  <a:ext uri="{FF2B5EF4-FFF2-40B4-BE49-F238E27FC236}">
                    <a16:creationId xmlns:a16="http://schemas.microsoft.com/office/drawing/2014/main" id="{7FB3C1ED-6063-2FAC-36DB-756188F5FB7D}"/>
                  </a:ext>
                  <a:ext uri="{C183D7F6-B498-43B3-948B-1728B52AA6E4}">
                    <adec:decorative xmlns:adec="http://schemas.microsoft.com/office/drawing/2017/decorative" val="1"/>
                  </a:ext>
                </a:extLst>
              </p:cNvPr>
              <p:cNvSpPr txBox="1">
                <a:spLocks/>
              </p:cNvSpPr>
              <p:nvPr/>
            </p:nvSpPr>
            <p:spPr>
              <a:xfrm flipH="1">
                <a:off x="16337757" y="3171361"/>
                <a:ext cx="457200" cy="241657"/>
              </a:xfrm>
              <a:prstGeom prst="rtTriangle">
                <a:avLst/>
              </a:prstGeom>
              <a:solidFill>
                <a:srgbClr val="F97483"/>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617" name="Group 616">
              <a:extLst>
                <a:ext uri="{FF2B5EF4-FFF2-40B4-BE49-F238E27FC236}">
                  <a16:creationId xmlns:a16="http://schemas.microsoft.com/office/drawing/2014/main" id="{6FD9DF8B-9621-8B7B-0716-D78A3E8DBCED}"/>
                </a:ext>
              </a:extLst>
            </p:cNvPr>
            <p:cNvGrpSpPr/>
            <p:nvPr userDrawn="1"/>
          </p:nvGrpSpPr>
          <p:grpSpPr>
            <a:xfrm>
              <a:off x="22177344" y="4056924"/>
              <a:ext cx="2834640" cy="772614"/>
              <a:chOff x="15862269" y="4053590"/>
              <a:chExt cx="2834640" cy="772614"/>
            </a:xfrm>
          </p:grpSpPr>
          <p:sp>
            <p:nvSpPr>
              <p:cNvPr id="524" name="TextBox 523">
                <a:extLst>
                  <a:ext uri="{FF2B5EF4-FFF2-40B4-BE49-F238E27FC236}">
                    <a16:creationId xmlns:a16="http://schemas.microsoft.com/office/drawing/2014/main" id="{9AB6BF31-C14E-FC55-3A1A-48CEBE17C69C}"/>
                  </a:ext>
                </a:extLst>
              </p:cNvPr>
              <p:cNvSpPr txBox="1"/>
              <p:nvPr/>
            </p:nvSpPr>
            <p:spPr>
              <a:xfrm>
                <a:off x="15862269" y="4053590"/>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5</a:t>
                </a:r>
              </a:p>
            </p:txBody>
          </p:sp>
          <p:sp>
            <p:nvSpPr>
              <p:cNvPr id="525" name="TextBox 524">
                <a:extLst>
                  <a:ext uri="{FF2B5EF4-FFF2-40B4-BE49-F238E27FC236}">
                    <a16:creationId xmlns:a16="http://schemas.microsoft.com/office/drawing/2014/main" id="{1A8C864F-F191-733B-7C06-504B253FAF5E}"/>
                  </a:ext>
                </a:extLst>
              </p:cNvPr>
              <p:cNvSpPr txBox="1"/>
              <p:nvPr/>
            </p:nvSpPr>
            <p:spPr>
              <a:xfrm>
                <a:off x="16813245" y="4053590"/>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527" name="TextBox 526">
                <a:extLst>
                  <a:ext uri="{FF2B5EF4-FFF2-40B4-BE49-F238E27FC236}">
                    <a16:creationId xmlns:a16="http://schemas.microsoft.com/office/drawing/2014/main" id="{BE957F1C-B22B-AFC6-D538-ED6FF1C44510}"/>
                  </a:ext>
                  <a:ext uri="{C183D7F6-B498-43B3-948B-1728B52AA6E4}">
                    <adec:decorative xmlns:adec="http://schemas.microsoft.com/office/drawing/2017/decorative" val="1"/>
                  </a:ext>
                </a:extLst>
              </p:cNvPr>
              <p:cNvSpPr txBox="1">
                <a:spLocks/>
              </p:cNvSpPr>
              <p:nvPr/>
            </p:nvSpPr>
            <p:spPr>
              <a:xfrm>
                <a:off x="16813245" y="4178188"/>
                <a:ext cx="457200" cy="241657"/>
              </a:xfrm>
              <a:prstGeom prst="rect">
                <a:avLst/>
              </a:prstGeom>
              <a:solidFill>
                <a:srgbClr val="112D31"/>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28" name="TextBox 527">
                <a:extLst>
                  <a:ext uri="{FF2B5EF4-FFF2-40B4-BE49-F238E27FC236}">
                    <a16:creationId xmlns:a16="http://schemas.microsoft.com/office/drawing/2014/main" id="{AC63BA88-EADD-1108-E03E-AF62FB8EF01B}"/>
                  </a:ext>
                  <a:ext uri="{C183D7F6-B498-43B3-948B-1728B52AA6E4}">
                    <adec:decorative xmlns:adec="http://schemas.microsoft.com/office/drawing/2017/decorative" val="1"/>
                  </a:ext>
                </a:extLst>
              </p:cNvPr>
              <p:cNvSpPr txBox="1">
                <a:spLocks/>
              </p:cNvSpPr>
              <p:nvPr/>
            </p:nvSpPr>
            <p:spPr>
              <a:xfrm flipH="1">
                <a:off x="16813245" y="4178188"/>
                <a:ext cx="457200" cy="241657"/>
              </a:xfrm>
              <a:prstGeom prst="rtTriangle">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29" name="TextBox 528">
                <a:extLst>
                  <a:ext uri="{FF2B5EF4-FFF2-40B4-BE49-F238E27FC236}">
                    <a16:creationId xmlns:a16="http://schemas.microsoft.com/office/drawing/2014/main" id="{DC52ED55-FD53-8522-E35B-D190C14622AC}"/>
                  </a:ext>
                </a:extLst>
              </p:cNvPr>
              <p:cNvSpPr txBox="1"/>
              <p:nvPr/>
            </p:nvSpPr>
            <p:spPr>
              <a:xfrm>
                <a:off x="15862269" y="4459950"/>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530" name="TextBox 529">
                <a:extLst>
                  <a:ext uri="{FF2B5EF4-FFF2-40B4-BE49-F238E27FC236}">
                    <a16:creationId xmlns:a16="http://schemas.microsoft.com/office/drawing/2014/main" id="{B239C674-EB2F-1DA6-E902-4C5F996B9513}"/>
                  </a:ext>
                  <a:ext uri="{C183D7F6-B498-43B3-948B-1728B52AA6E4}">
                    <adec:decorative xmlns:adec="http://schemas.microsoft.com/office/drawing/2017/decorative" val="1"/>
                  </a:ext>
                </a:extLst>
              </p:cNvPr>
              <p:cNvSpPr txBox="1">
                <a:spLocks/>
              </p:cNvSpPr>
              <p:nvPr/>
            </p:nvSpPr>
            <p:spPr>
              <a:xfrm>
                <a:off x="15862269" y="4584547"/>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1" name="TextBox 530">
                <a:extLst>
                  <a:ext uri="{FF2B5EF4-FFF2-40B4-BE49-F238E27FC236}">
                    <a16:creationId xmlns:a16="http://schemas.microsoft.com/office/drawing/2014/main" id="{21E868CD-500E-65F8-5B31-7784794365D9}"/>
                  </a:ext>
                  <a:ext uri="{C183D7F6-B498-43B3-948B-1728B52AA6E4}">
                    <adec:decorative xmlns:adec="http://schemas.microsoft.com/office/drawing/2017/decorative" val="1"/>
                  </a:ext>
                </a:extLst>
              </p:cNvPr>
              <p:cNvSpPr txBox="1">
                <a:spLocks/>
              </p:cNvSpPr>
              <p:nvPr/>
            </p:nvSpPr>
            <p:spPr>
              <a:xfrm>
                <a:off x="16337757" y="4584547"/>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2" name="TextBox 531">
                <a:extLst>
                  <a:ext uri="{FF2B5EF4-FFF2-40B4-BE49-F238E27FC236}">
                    <a16:creationId xmlns:a16="http://schemas.microsoft.com/office/drawing/2014/main" id="{F39D81AF-AE17-24BB-2768-FA7BD40A2BFA}"/>
                  </a:ext>
                  <a:ext uri="{C183D7F6-B498-43B3-948B-1728B52AA6E4}">
                    <adec:decorative xmlns:adec="http://schemas.microsoft.com/office/drawing/2017/decorative" val="1"/>
                  </a:ext>
                </a:extLst>
              </p:cNvPr>
              <p:cNvSpPr txBox="1">
                <a:spLocks/>
              </p:cNvSpPr>
              <p:nvPr/>
            </p:nvSpPr>
            <p:spPr>
              <a:xfrm flipH="1">
                <a:off x="16337757" y="4584547"/>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3" name="TextBox 532">
                <a:extLst>
                  <a:ext uri="{FF2B5EF4-FFF2-40B4-BE49-F238E27FC236}">
                    <a16:creationId xmlns:a16="http://schemas.microsoft.com/office/drawing/2014/main" id="{80E49B9E-5EC6-DEC6-73D3-0C4727A68E1A}"/>
                  </a:ext>
                  <a:ext uri="{C183D7F6-B498-43B3-948B-1728B52AA6E4}">
                    <adec:decorative xmlns:adec="http://schemas.microsoft.com/office/drawing/2017/decorative" val="1"/>
                  </a:ext>
                </a:extLst>
              </p:cNvPr>
              <p:cNvSpPr txBox="1">
                <a:spLocks/>
              </p:cNvSpPr>
              <p:nvPr/>
            </p:nvSpPr>
            <p:spPr>
              <a:xfrm flipH="1">
                <a:off x="15862269" y="4584547"/>
                <a:ext cx="457200" cy="241657"/>
              </a:xfrm>
              <a:prstGeom prst="rtTriangle">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4" name="TextBox 533">
                <a:extLst>
                  <a:ext uri="{FF2B5EF4-FFF2-40B4-BE49-F238E27FC236}">
                    <a16:creationId xmlns:a16="http://schemas.microsoft.com/office/drawing/2014/main" id="{C9CEFA7C-513B-2A7A-37E9-F44CF3418A93}"/>
                  </a:ext>
                </a:extLst>
              </p:cNvPr>
              <p:cNvSpPr txBox="1"/>
              <p:nvPr/>
            </p:nvSpPr>
            <p:spPr>
              <a:xfrm>
                <a:off x="16813245" y="4459950"/>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535" name="TextBox 534">
                <a:extLst>
                  <a:ext uri="{FF2B5EF4-FFF2-40B4-BE49-F238E27FC236}">
                    <a16:creationId xmlns:a16="http://schemas.microsoft.com/office/drawing/2014/main" id="{E717A96A-1AED-51CF-0335-44D0101C1C64}"/>
                  </a:ext>
                  <a:ext uri="{C183D7F6-B498-43B3-948B-1728B52AA6E4}">
                    <adec:decorative xmlns:adec="http://schemas.microsoft.com/office/drawing/2017/decorative" val="1"/>
                  </a:ext>
                </a:extLst>
              </p:cNvPr>
              <p:cNvSpPr txBox="1">
                <a:spLocks/>
              </p:cNvSpPr>
              <p:nvPr/>
            </p:nvSpPr>
            <p:spPr>
              <a:xfrm>
                <a:off x="17288733" y="4584547"/>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6" name="TextBox 535">
                <a:extLst>
                  <a:ext uri="{FF2B5EF4-FFF2-40B4-BE49-F238E27FC236}">
                    <a16:creationId xmlns:a16="http://schemas.microsoft.com/office/drawing/2014/main" id="{06B26C9A-54D9-AAE5-BE1B-C959967372EB}"/>
                  </a:ext>
                  <a:ext uri="{C183D7F6-B498-43B3-948B-1728B52AA6E4}">
                    <adec:decorative xmlns:adec="http://schemas.microsoft.com/office/drawing/2017/decorative" val="1"/>
                  </a:ext>
                </a:extLst>
              </p:cNvPr>
              <p:cNvSpPr txBox="1">
                <a:spLocks/>
              </p:cNvSpPr>
              <p:nvPr/>
            </p:nvSpPr>
            <p:spPr>
              <a:xfrm>
                <a:off x="16813245" y="4584547"/>
                <a:ext cx="457200" cy="241657"/>
              </a:xfrm>
              <a:prstGeom prst="rect">
                <a:avLst/>
              </a:prstGeom>
              <a:solidFill>
                <a:srgbClr val="DCEDE8"/>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7" name="TextBox 536">
                <a:extLst>
                  <a:ext uri="{FF2B5EF4-FFF2-40B4-BE49-F238E27FC236}">
                    <a16:creationId xmlns:a16="http://schemas.microsoft.com/office/drawing/2014/main" id="{95BB9721-D041-1CAA-BC45-AC17F6E37892}"/>
                  </a:ext>
                </a:extLst>
              </p:cNvPr>
              <p:cNvSpPr txBox="1"/>
              <p:nvPr/>
            </p:nvSpPr>
            <p:spPr>
              <a:xfrm>
                <a:off x="17764221" y="4459950"/>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538" name="TextBox 537">
                <a:extLst>
                  <a:ext uri="{FF2B5EF4-FFF2-40B4-BE49-F238E27FC236}">
                    <a16:creationId xmlns:a16="http://schemas.microsoft.com/office/drawing/2014/main" id="{5120531F-660B-0286-39B5-C7CED6F9AE41}"/>
                  </a:ext>
                  <a:ext uri="{C183D7F6-B498-43B3-948B-1728B52AA6E4}">
                    <adec:decorative xmlns:adec="http://schemas.microsoft.com/office/drawing/2017/decorative" val="1"/>
                  </a:ext>
                </a:extLst>
              </p:cNvPr>
              <p:cNvSpPr txBox="1">
                <a:spLocks/>
              </p:cNvSpPr>
              <p:nvPr/>
            </p:nvSpPr>
            <p:spPr>
              <a:xfrm>
                <a:off x="17764221" y="4584547"/>
                <a:ext cx="457200" cy="241657"/>
              </a:xfrm>
              <a:prstGeom prst="rect">
                <a:avLst/>
              </a:prstGeom>
              <a:solidFill>
                <a:srgbClr val="225B62"/>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39" name="TextBox 538">
                <a:extLst>
                  <a:ext uri="{FF2B5EF4-FFF2-40B4-BE49-F238E27FC236}">
                    <a16:creationId xmlns:a16="http://schemas.microsoft.com/office/drawing/2014/main" id="{57789A3F-882D-8180-E221-86D422F53A0E}"/>
                  </a:ext>
                  <a:ext uri="{C183D7F6-B498-43B3-948B-1728B52AA6E4}">
                    <adec:decorative xmlns:adec="http://schemas.microsoft.com/office/drawing/2017/decorative" val="1"/>
                  </a:ext>
                </a:extLst>
              </p:cNvPr>
              <p:cNvSpPr txBox="1">
                <a:spLocks/>
              </p:cNvSpPr>
              <p:nvPr/>
            </p:nvSpPr>
            <p:spPr>
              <a:xfrm>
                <a:off x="18239709" y="4584547"/>
                <a:ext cx="457200" cy="241657"/>
              </a:xfrm>
              <a:prstGeom prst="rect">
                <a:avLst/>
              </a:prstGeom>
              <a:solidFill>
                <a:srgbClr val="7F5A1A"/>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41" name="TextBox 540">
                <a:extLst>
                  <a:ext uri="{FF2B5EF4-FFF2-40B4-BE49-F238E27FC236}">
                    <a16:creationId xmlns:a16="http://schemas.microsoft.com/office/drawing/2014/main" id="{CCB87C5B-9D33-7AF5-7968-CE1EAA34117F}"/>
                  </a:ext>
                  <a:ext uri="{C183D7F6-B498-43B3-948B-1728B52AA6E4}">
                    <adec:decorative xmlns:adec="http://schemas.microsoft.com/office/drawing/2017/decorative" val="1"/>
                  </a:ext>
                </a:extLst>
              </p:cNvPr>
              <p:cNvSpPr txBox="1">
                <a:spLocks/>
              </p:cNvSpPr>
              <p:nvPr/>
            </p:nvSpPr>
            <p:spPr>
              <a:xfrm>
                <a:off x="15862269" y="4178188"/>
                <a:ext cx="457200" cy="241657"/>
              </a:xfrm>
              <a:prstGeom prst="rect">
                <a:avLst/>
              </a:prstGeom>
              <a:solidFill>
                <a:srgbClr val="B9DCD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42" name="TextBox 541">
                <a:extLst>
                  <a:ext uri="{FF2B5EF4-FFF2-40B4-BE49-F238E27FC236}">
                    <a16:creationId xmlns:a16="http://schemas.microsoft.com/office/drawing/2014/main" id="{5C8C68C5-DF71-8CF1-8188-5712C29804FB}"/>
                  </a:ext>
                  <a:ext uri="{C183D7F6-B498-43B3-948B-1728B52AA6E4}">
                    <adec:decorative xmlns:adec="http://schemas.microsoft.com/office/drawing/2017/decorative" val="1"/>
                  </a:ext>
                </a:extLst>
              </p:cNvPr>
              <p:cNvSpPr txBox="1">
                <a:spLocks/>
              </p:cNvSpPr>
              <p:nvPr/>
            </p:nvSpPr>
            <p:spPr>
              <a:xfrm>
                <a:off x="16337757" y="4178188"/>
                <a:ext cx="457200" cy="241657"/>
              </a:xfrm>
              <a:prstGeom prst="rect">
                <a:avLst/>
              </a:prstGeom>
              <a:solidFill>
                <a:srgbClr val="FFEAB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43" name="TextBox 542">
                <a:extLst>
                  <a:ext uri="{FF2B5EF4-FFF2-40B4-BE49-F238E27FC236}">
                    <a16:creationId xmlns:a16="http://schemas.microsoft.com/office/drawing/2014/main" id="{7946DB83-AB90-DE77-6038-F34D887D1994}"/>
                  </a:ext>
                  <a:ext uri="{C183D7F6-B498-43B3-948B-1728B52AA6E4}">
                    <adec:decorative xmlns:adec="http://schemas.microsoft.com/office/drawing/2017/decorative" val="1"/>
                  </a:ext>
                </a:extLst>
              </p:cNvPr>
              <p:cNvSpPr txBox="1">
                <a:spLocks/>
              </p:cNvSpPr>
              <p:nvPr/>
            </p:nvSpPr>
            <p:spPr>
              <a:xfrm flipH="1">
                <a:off x="15862269" y="4178188"/>
                <a:ext cx="457200" cy="241657"/>
              </a:xfrm>
              <a:prstGeom prst="rtTriangle">
                <a:avLst/>
              </a:prstGeom>
              <a:solidFill>
                <a:srgbClr val="225B6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544" name="TextBox 543">
                <a:extLst>
                  <a:ext uri="{FF2B5EF4-FFF2-40B4-BE49-F238E27FC236}">
                    <a16:creationId xmlns:a16="http://schemas.microsoft.com/office/drawing/2014/main" id="{97D4CDD1-6B14-67BC-5E27-F2E34E12E0C8}"/>
                  </a:ext>
                  <a:ext uri="{C183D7F6-B498-43B3-948B-1728B52AA6E4}">
                    <adec:decorative xmlns:adec="http://schemas.microsoft.com/office/drawing/2017/decorative" val="1"/>
                  </a:ext>
                </a:extLst>
              </p:cNvPr>
              <p:cNvSpPr txBox="1">
                <a:spLocks/>
              </p:cNvSpPr>
              <p:nvPr/>
            </p:nvSpPr>
            <p:spPr>
              <a:xfrm flipH="1">
                <a:off x="16337757" y="4178188"/>
                <a:ext cx="457200" cy="241657"/>
              </a:xfrm>
              <a:prstGeom prst="rtTriangle">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616" name="Group 615">
              <a:extLst>
                <a:ext uri="{FF2B5EF4-FFF2-40B4-BE49-F238E27FC236}">
                  <a16:creationId xmlns:a16="http://schemas.microsoft.com/office/drawing/2014/main" id="{3E188E3B-01A4-3232-8853-224C76441787}"/>
                </a:ext>
              </a:extLst>
            </p:cNvPr>
            <p:cNvGrpSpPr/>
            <p:nvPr userDrawn="1"/>
          </p:nvGrpSpPr>
          <p:grpSpPr>
            <a:xfrm>
              <a:off x="22177344" y="5071155"/>
              <a:ext cx="2834640" cy="772614"/>
              <a:chOff x="15862269" y="5060417"/>
              <a:chExt cx="2834640" cy="772614"/>
            </a:xfrm>
          </p:grpSpPr>
          <p:sp>
            <p:nvSpPr>
              <p:cNvPr id="552" name="TextBox 551">
                <a:extLst>
                  <a:ext uri="{FF2B5EF4-FFF2-40B4-BE49-F238E27FC236}">
                    <a16:creationId xmlns:a16="http://schemas.microsoft.com/office/drawing/2014/main" id="{8DC70ED1-AD75-816A-6AD0-FE38D9DCDE60}"/>
                  </a:ext>
                </a:extLst>
              </p:cNvPr>
              <p:cNvSpPr txBox="1"/>
              <p:nvPr/>
            </p:nvSpPr>
            <p:spPr>
              <a:xfrm>
                <a:off x="15862269" y="5060417"/>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6</a:t>
                </a:r>
              </a:p>
            </p:txBody>
          </p:sp>
          <p:sp>
            <p:nvSpPr>
              <p:cNvPr id="553" name="TextBox 552">
                <a:extLst>
                  <a:ext uri="{FF2B5EF4-FFF2-40B4-BE49-F238E27FC236}">
                    <a16:creationId xmlns:a16="http://schemas.microsoft.com/office/drawing/2014/main" id="{D54DB4D4-2771-E577-A0F0-B050011CFE13}"/>
                  </a:ext>
                </a:extLst>
              </p:cNvPr>
              <p:cNvSpPr txBox="1"/>
              <p:nvPr/>
            </p:nvSpPr>
            <p:spPr>
              <a:xfrm>
                <a:off x="16813245" y="5060417"/>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555" name="TextBox 554">
                <a:extLst>
                  <a:ext uri="{FF2B5EF4-FFF2-40B4-BE49-F238E27FC236}">
                    <a16:creationId xmlns:a16="http://schemas.microsoft.com/office/drawing/2014/main" id="{F1C2E2D8-A7AE-3E94-0134-BDAA02972D88}"/>
                  </a:ext>
                  <a:ext uri="{C183D7F6-B498-43B3-948B-1728B52AA6E4}">
                    <adec:decorative xmlns:adec="http://schemas.microsoft.com/office/drawing/2017/decorative" val="1"/>
                  </a:ext>
                </a:extLst>
              </p:cNvPr>
              <p:cNvSpPr txBox="1">
                <a:spLocks/>
              </p:cNvSpPr>
              <p:nvPr/>
            </p:nvSpPr>
            <p:spPr>
              <a:xfrm>
                <a:off x="16813245" y="5185015"/>
                <a:ext cx="457200" cy="241657"/>
              </a:xfrm>
              <a:prstGeom prst="rect">
                <a:avLst/>
              </a:prstGeom>
              <a:solidFill>
                <a:srgbClr val="15223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56" name="TextBox 555">
                <a:extLst>
                  <a:ext uri="{FF2B5EF4-FFF2-40B4-BE49-F238E27FC236}">
                    <a16:creationId xmlns:a16="http://schemas.microsoft.com/office/drawing/2014/main" id="{BCA9AB02-69B6-7F7C-10FB-7F6906B77D45}"/>
                  </a:ext>
                  <a:ext uri="{C183D7F6-B498-43B3-948B-1728B52AA6E4}">
                    <adec:decorative xmlns:adec="http://schemas.microsoft.com/office/drawing/2017/decorative" val="1"/>
                  </a:ext>
                </a:extLst>
              </p:cNvPr>
              <p:cNvSpPr txBox="1">
                <a:spLocks/>
              </p:cNvSpPr>
              <p:nvPr/>
            </p:nvSpPr>
            <p:spPr>
              <a:xfrm flipH="1">
                <a:off x="16813245" y="5185015"/>
                <a:ext cx="457200" cy="241657"/>
              </a:xfrm>
              <a:prstGeom prst="rtTriangle">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57" name="TextBox 556">
                <a:extLst>
                  <a:ext uri="{FF2B5EF4-FFF2-40B4-BE49-F238E27FC236}">
                    <a16:creationId xmlns:a16="http://schemas.microsoft.com/office/drawing/2014/main" id="{CD5A80F7-9DD0-1A36-595C-001932368F90}"/>
                  </a:ext>
                </a:extLst>
              </p:cNvPr>
              <p:cNvSpPr txBox="1"/>
              <p:nvPr/>
            </p:nvSpPr>
            <p:spPr>
              <a:xfrm>
                <a:off x="15862269" y="5466777"/>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558" name="TextBox 557">
                <a:extLst>
                  <a:ext uri="{FF2B5EF4-FFF2-40B4-BE49-F238E27FC236}">
                    <a16:creationId xmlns:a16="http://schemas.microsoft.com/office/drawing/2014/main" id="{16617DC0-3B7E-6B37-B622-5F46B63B9239}"/>
                  </a:ext>
                  <a:ext uri="{C183D7F6-B498-43B3-948B-1728B52AA6E4}">
                    <adec:decorative xmlns:adec="http://schemas.microsoft.com/office/drawing/2017/decorative" val="1"/>
                  </a:ext>
                </a:extLst>
              </p:cNvPr>
              <p:cNvSpPr txBox="1">
                <a:spLocks/>
              </p:cNvSpPr>
              <p:nvPr/>
            </p:nvSpPr>
            <p:spPr>
              <a:xfrm>
                <a:off x="15862269" y="5591374"/>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59" name="TextBox 558">
                <a:extLst>
                  <a:ext uri="{FF2B5EF4-FFF2-40B4-BE49-F238E27FC236}">
                    <a16:creationId xmlns:a16="http://schemas.microsoft.com/office/drawing/2014/main" id="{67F96E2C-F048-E099-4657-BAAC9774E3C1}"/>
                  </a:ext>
                  <a:ext uri="{C183D7F6-B498-43B3-948B-1728B52AA6E4}">
                    <adec:decorative xmlns:adec="http://schemas.microsoft.com/office/drawing/2017/decorative" val="1"/>
                  </a:ext>
                </a:extLst>
              </p:cNvPr>
              <p:cNvSpPr txBox="1">
                <a:spLocks/>
              </p:cNvSpPr>
              <p:nvPr/>
            </p:nvSpPr>
            <p:spPr>
              <a:xfrm>
                <a:off x="16337757" y="5591374"/>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60" name="TextBox 559">
                <a:extLst>
                  <a:ext uri="{FF2B5EF4-FFF2-40B4-BE49-F238E27FC236}">
                    <a16:creationId xmlns:a16="http://schemas.microsoft.com/office/drawing/2014/main" id="{FF27CF33-01A4-65B1-39A0-C33AAF1E32AF}"/>
                  </a:ext>
                  <a:ext uri="{C183D7F6-B498-43B3-948B-1728B52AA6E4}">
                    <adec:decorative xmlns:adec="http://schemas.microsoft.com/office/drawing/2017/decorative" val="1"/>
                  </a:ext>
                </a:extLst>
              </p:cNvPr>
              <p:cNvSpPr txBox="1">
                <a:spLocks/>
              </p:cNvSpPr>
              <p:nvPr/>
            </p:nvSpPr>
            <p:spPr>
              <a:xfrm flipH="1">
                <a:off x="16337757" y="5591374"/>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61" name="TextBox 560">
                <a:extLst>
                  <a:ext uri="{FF2B5EF4-FFF2-40B4-BE49-F238E27FC236}">
                    <a16:creationId xmlns:a16="http://schemas.microsoft.com/office/drawing/2014/main" id="{A53FB037-CACF-E02E-10D6-2986177BE59D}"/>
                  </a:ext>
                  <a:ext uri="{C183D7F6-B498-43B3-948B-1728B52AA6E4}">
                    <adec:decorative xmlns:adec="http://schemas.microsoft.com/office/drawing/2017/decorative" val="1"/>
                  </a:ext>
                </a:extLst>
              </p:cNvPr>
              <p:cNvSpPr txBox="1">
                <a:spLocks/>
              </p:cNvSpPr>
              <p:nvPr/>
            </p:nvSpPr>
            <p:spPr>
              <a:xfrm flipH="1">
                <a:off x="15862269" y="5591374"/>
                <a:ext cx="457200" cy="241657"/>
              </a:xfrm>
              <a:prstGeom prst="rtTriangle">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62" name="TextBox 561">
                <a:extLst>
                  <a:ext uri="{FF2B5EF4-FFF2-40B4-BE49-F238E27FC236}">
                    <a16:creationId xmlns:a16="http://schemas.microsoft.com/office/drawing/2014/main" id="{07F3A309-A957-A5A5-5CB5-74ECBC8CA374}"/>
                  </a:ext>
                </a:extLst>
              </p:cNvPr>
              <p:cNvSpPr txBox="1"/>
              <p:nvPr/>
            </p:nvSpPr>
            <p:spPr>
              <a:xfrm>
                <a:off x="16813245" y="5466777"/>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563" name="TextBox 562">
                <a:extLst>
                  <a:ext uri="{FF2B5EF4-FFF2-40B4-BE49-F238E27FC236}">
                    <a16:creationId xmlns:a16="http://schemas.microsoft.com/office/drawing/2014/main" id="{4918A21B-61E1-7CB6-FF73-01D550B7C2EB}"/>
                  </a:ext>
                  <a:ext uri="{C183D7F6-B498-43B3-948B-1728B52AA6E4}">
                    <adec:decorative xmlns:adec="http://schemas.microsoft.com/office/drawing/2017/decorative" val="1"/>
                  </a:ext>
                </a:extLst>
              </p:cNvPr>
              <p:cNvSpPr txBox="1">
                <a:spLocks/>
              </p:cNvSpPr>
              <p:nvPr/>
            </p:nvSpPr>
            <p:spPr>
              <a:xfrm>
                <a:off x="17288733" y="5591374"/>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64" name="TextBox 563">
                <a:extLst>
                  <a:ext uri="{FF2B5EF4-FFF2-40B4-BE49-F238E27FC236}">
                    <a16:creationId xmlns:a16="http://schemas.microsoft.com/office/drawing/2014/main" id="{E6D38990-370C-556C-9F84-AAE36744AA26}"/>
                  </a:ext>
                  <a:ext uri="{C183D7F6-B498-43B3-948B-1728B52AA6E4}">
                    <adec:decorative xmlns:adec="http://schemas.microsoft.com/office/drawing/2017/decorative" val="1"/>
                  </a:ext>
                </a:extLst>
              </p:cNvPr>
              <p:cNvSpPr txBox="1">
                <a:spLocks/>
              </p:cNvSpPr>
              <p:nvPr/>
            </p:nvSpPr>
            <p:spPr>
              <a:xfrm>
                <a:off x="16813245" y="5591374"/>
                <a:ext cx="457200" cy="241657"/>
              </a:xfrm>
              <a:prstGeom prst="rect">
                <a:avLst/>
              </a:prstGeom>
              <a:solidFill>
                <a:srgbClr val="E2F1F9"/>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65" name="TextBox 564">
                <a:extLst>
                  <a:ext uri="{FF2B5EF4-FFF2-40B4-BE49-F238E27FC236}">
                    <a16:creationId xmlns:a16="http://schemas.microsoft.com/office/drawing/2014/main" id="{B78AA88F-923B-555D-C9A4-D0899728C66B}"/>
                  </a:ext>
                </a:extLst>
              </p:cNvPr>
              <p:cNvSpPr txBox="1"/>
              <p:nvPr/>
            </p:nvSpPr>
            <p:spPr>
              <a:xfrm>
                <a:off x="17764221" y="5466777"/>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566" name="TextBox 565">
                <a:extLst>
                  <a:ext uri="{FF2B5EF4-FFF2-40B4-BE49-F238E27FC236}">
                    <a16:creationId xmlns:a16="http://schemas.microsoft.com/office/drawing/2014/main" id="{F69164EB-737F-F9AC-C8A5-1F2A890016F3}"/>
                  </a:ext>
                  <a:ext uri="{C183D7F6-B498-43B3-948B-1728B52AA6E4}">
                    <adec:decorative xmlns:adec="http://schemas.microsoft.com/office/drawing/2017/decorative" val="1"/>
                  </a:ext>
                </a:extLst>
              </p:cNvPr>
              <p:cNvSpPr txBox="1">
                <a:spLocks/>
              </p:cNvSpPr>
              <p:nvPr/>
            </p:nvSpPr>
            <p:spPr>
              <a:xfrm>
                <a:off x="17764221" y="5591374"/>
                <a:ext cx="457200" cy="241657"/>
              </a:xfrm>
              <a:prstGeom prst="rect">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67" name="TextBox 566">
                <a:extLst>
                  <a:ext uri="{FF2B5EF4-FFF2-40B4-BE49-F238E27FC236}">
                    <a16:creationId xmlns:a16="http://schemas.microsoft.com/office/drawing/2014/main" id="{6DF32EFE-D6AE-852F-18C6-39117C278CFE}"/>
                  </a:ext>
                  <a:ext uri="{C183D7F6-B498-43B3-948B-1728B52AA6E4}">
                    <adec:decorative xmlns:adec="http://schemas.microsoft.com/office/drawing/2017/decorative" val="1"/>
                  </a:ext>
                </a:extLst>
              </p:cNvPr>
              <p:cNvSpPr txBox="1">
                <a:spLocks/>
              </p:cNvSpPr>
              <p:nvPr/>
            </p:nvSpPr>
            <p:spPr>
              <a:xfrm>
                <a:off x="18239709" y="5591374"/>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69" name="TextBox 568">
                <a:extLst>
                  <a:ext uri="{FF2B5EF4-FFF2-40B4-BE49-F238E27FC236}">
                    <a16:creationId xmlns:a16="http://schemas.microsoft.com/office/drawing/2014/main" id="{A96D263B-BDDD-AD61-1E97-E8911A5770B4}"/>
                  </a:ext>
                  <a:ext uri="{C183D7F6-B498-43B3-948B-1728B52AA6E4}">
                    <adec:decorative xmlns:adec="http://schemas.microsoft.com/office/drawing/2017/decorative" val="1"/>
                  </a:ext>
                </a:extLst>
              </p:cNvPr>
              <p:cNvSpPr txBox="1">
                <a:spLocks/>
              </p:cNvSpPr>
              <p:nvPr/>
            </p:nvSpPr>
            <p:spPr>
              <a:xfrm>
                <a:off x="15862269" y="5185015"/>
                <a:ext cx="457200" cy="241657"/>
              </a:xfrm>
              <a:prstGeom prst="rect">
                <a:avLst/>
              </a:prstGeom>
              <a:solidFill>
                <a:srgbClr val="A9D5ED"/>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70" name="TextBox 569">
                <a:extLst>
                  <a:ext uri="{FF2B5EF4-FFF2-40B4-BE49-F238E27FC236}">
                    <a16:creationId xmlns:a16="http://schemas.microsoft.com/office/drawing/2014/main" id="{FAFDC9F0-8077-89E1-C595-5574803F2B98}"/>
                  </a:ext>
                  <a:ext uri="{C183D7F6-B498-43B3-948B-1728B52AA6E4}">
                    <adec:decorative xmlns:adec="http://schemas.microsoft.com/office/drawing/2017/decorative" val="1"/>
                  </a:ext>
                </a:extLst>
              </p:cNvPr>
              <p:cNvSpPr txBox="1">
                <a:spLocks/>
              </p:cNvSpPr>
              <p:nvPr/>
            </p:nvSpPr>
            <p:spPr>
              <a:xfrm>
                <a:off x="16337757" y="5185015"/>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71" name="TextBox 570">
                <a:extLst>
                  <a:ext uri="{FF2B5EF4-FFF2-40B4-BE49-F238E27FC236}">
                    <a16:creationId xmlns:a16="http://schemas.microsoft.com/office/drawing/2014/main" id="{C29DB180-24E1-86C2-9D11-F55CA710A989}"/>
                  </a:ext>
                  <a:ext uri="{C183D7F6-B498-43B3-948B-1728B52AA6E4}">
                    <adec:decorative xmlns:adec="http://schemas.microsoft.com/office/drawing/2017/decorative" val="1"/>
                  </a:ext>
                </a:extLst>
              </p:cNvPr>
              <p:cNvSpPr txBox="1">
                <a:spLocks/>
              </p:cNvSpPr>
              <p:nvPr/>
            </p:nvSpPr>
            <p:spPr>
              <a:xfrm flipH="1">
                <a:off x="15862269" y="5185015"/>
                <a:ext cx="457200" cy="241657"/>
              </a:xfrm>
              <a:prstGeom prst="rtTriangle">
                <a:avLst/>
              </a:prstGeom>
              <a:solidFill>
                <a:srgbClr val="2A446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572" name="TextBox 571">
                <a:extLst>
                  <a:ext uri="{FF2B5EF4-FFF2-40B4-BE49-F238E27FC236}">
                    <a16:creationId xmlns:a16="http://schemas.microsoft.com/office/drawing/2014/main" id="{D96C920F-9966-8700-8BD1-CA261CE8167B}"/>
                  </a:ext>
                  <a:ext uri="{C183D7F6-B498-43B3-948B-1728B52AA6E4}">
                    <adec:decorative xmlns:adec="http://schemas.microsoft.com/office/drawing/2017/decorative" val="1"/>
                  </a:ext>
                </a:extLst>
              </p:cNvPr>
              <p:cNvSpPr txBox="1">
                <a:spLocks/>
              </p:cNvSpPr>
              <p:nvPr/>
            </p:nvSpPr>
            <p:spPr>
              <a:xfrm flipH="1">
                <a:off x="16337757" y="5185015"/>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nvGrpSpPr>
            <p:cNvPr id="615" name="Group 614">
              <a:extLst>
                <a:ext uri="{FF2B5EF4-FFF2-40B4-BE49-F238E27FC236}">
                  <a16:creationId xmlns:a16="http://schemas.microsoft.com/office/drawing/2014/main" id="{637AA399-69FB-495E-7C26-EB62A946B118}"/>
                </a:ext>
              </a:extLst>
            </p:cNvPr>
            <p:cNvGrpSpPr/>
            <p:nvPr userDrawn="1"/>
          </p:nvGrpSpPr>
          <p:grpSpPr>
            <a:xfrm>
              <a:off x="22177344" y="6085386"/>
              <a:ext cx="2834640" cy="772614"/>
              <a:chOff x="15858760" y="6116425"/>
              <a:chExt cx="2834640" cy="772614"/>
            </a:xfrm>
          </p:grpSpPr>
          <p:sp>
            <p:nvSpPr>
              <p:cNvPr id="581" name="TextBox 580">
                <a:extLst>
                  <a:ext uri="{FF2B5EF4-FFF2-40B4-BE49-F238E27FC236}">
                    <a16:creationId xmlns:a16="http://schemas.microsoft.com/office/drawing/2014/main" id="{0AD5B482-B907-A034-6E26-166208A7EA08}"/>
                  </a:ext>
                </a:extLst>
              </p:cNvPr>
              <p:cNvSpPr txBox="1"/>
              <p:nvPr/>
            </p:nvSpPr>
            <p:spPr>
              <a:xfrm>
                <a:off x="15858760" y="6116425"/>
                <a:ext cx="365760" cy="366254"/>
              </a:xfrm>
              <a:prstGeom prst="rect">
                <a:avLst/>
              </a:prstGeom>
              <a:noFill/>
            </p:spPr>
            <p:txBody>
              <a:bodyPr wrap="square" lIns="0" tIns="0" rIns="0" bIns="256032" rtlCol="0" anchor="b" anchorCtr="0">
                <a:spAutoFit/>
              </a:bodyPr>
              <a:lstStyle/>
              <a:p>
                <a:r>
                  <a:rPr lang="en-US" sz="415"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rPr>
                  <a:t>Theme 7</a:t>
                </a:r>
              </a:p>
            </p:txBody>
          </p:sp>
          <p:sp>
            <p:nvSpPr>
              <p:cNvPr id="582" name="TextBox 581">
                <a:extLst>
                  <a:ext uri="{FF2B5EF4-FFF2-40B4-BE49-F238E27FC236}">
                    <a16:creationId xmlns:a16="http://schemas.microsoft.com/office/drawing/2014/main" id="{FB740B7A-3B8F-EDE0-3191-5FAB16003FCA}"/>
                  </a:ext>
                </a:extLst>
              </p:cNvPr>
              <p:cNvSpPr txBox="1"/>
              <p:nvPr/>
            </p:nvSpPr>
            <p:spPr>
              <a:xfrm>
                <a:off x="16809736" y="6116425"/>
                <a:ext cx="731520"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Colored header</a:t>
                </a:r>
              </a:p>
            </p:txBody>
          </p:sp>
          <p:sp>
            <p:nvSpPr>
              <p:cNvPr id="583" name="TextBox 582">
                <a:extLst>
                  <a:ext uri="{FF2B5EF4-FFF2-40B4-BE49-F238E27FC236}">
                    <a16:creationId xmlns:a16="http://schemas.microsoft.com/office/drawing/2014/main" id="{9C9BFE6F-FF74-309D-E971-7D18900BCF72}"/>
                  </a:ext>
                  <a:ext uri="{C183D7F6-B498-43B3-948B-1728B52AA6E4}">
                    <adec:decorative xmlns:adec="http://schemas.microsoft.com/office/drawing/2017/decorative" val="1"/>
                  </a:ext>
                </a:extLst>
              </p:cNvPr>
              <p:cNvSpPr txBox="1">
                <a:spLocks/>
              </p:cNvSpPr>
              <p:nvPr/>
            </p:nvSpPr>
            <p:spPr>
              <a:xfrm>
                <a:off x="16809736" y="6241023"/>
                <a:ext cx="457200" cy="241657"/>
              </a:xfrm>
              <a:prstGeom prst="rect">
                <a:avLst/>
              </a:prstGeom>
              <a:solidFill>
                <a:srgbClr val="391317"/>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9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84" name="TextBox 583">
                <a:extLst>
                  <a:ext uri="{FF2B5EF4-FFF2-40B4-BE49-F238E27FC236}">
                    <a16:creationId xmlns:a16="http://schemas.microsoft.com/office/drawing/2014/main" id="{FF060136-FABF-85C5-1B3D-BDE235CC6501}"/>
                  </a:ext>
                  <a:ext uri="{C183D7F6-B498-43B3-948B-1728B52AA6E4}">
                    <adec:decorative xmlns:adec="http://schemas.microsoft.com/office/drawing/2017/decorative" val="1"/>
                  </a:ext>
                </a:extLst>
              </p:cNvPr>
              <p:cNvSpPr txBox="1">
                <a:spLocks/>
              </p:cNvSpPr>
              <p:nvPr/>
            </p:nvSpPr>
            <p:spPr>
              <a:xfrm flipH="1">
                <a:off x="16809736" y="6241023"/>
                <a:ext cx="457200" cy="241657"/>
              </a:xfrm>
              <a:prstGeom prst="rtTriangle">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600"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85" name="TextBox 584">
                <a:extLst>
                  <a:ext uri="{FF2B5EF4-FFF2-40B4-BE49-F238E27FC236}">
                    <a16:creationId xmlns:a16="http://schemas.microsoft.com/office/drawing/2014/main" id="{C1FE07FE-FFE3-21D1-640B-70DD44388AF0}"/>
                  </a:ext>
                </a:extLst>
              </p:cNvPr>
              <p:cNvSpPr txBox="1"/>
              <p:nvPr/>
            </p:nvSpPr>
            <p:spPr>
              <a:xfrm>
                <a:off x="15858760" y="6522785"/>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Container</a:t>
                </a:r>
              </a:p>
            </p:txBody>
          </p:sp>
          <p:sp>
            <p:nvSpPr>
              <p:cNvPr id="586" name="TextBox 585">
                <a:extLst>
                  <a:ext uri="{FF2B5EF4-FFF2-40B4-BE49-F238E27FC236}">
                    <a16:creationId xmlns:a16="http://schemas.microsoft.com/office/drawing/2014/main" id="{5A20B2E9-138C-E638-3980-0720D1002206}"/>
                  </a:ext>
                  <a:ext uri="{C183D7F6-B498-43B3-948B-1728B52AA6E4}">
                    <adec:decorative xmlns:adec="http://schemas.microsoft.com/office/drawing/2017/decorative" val="1"/>
                  </a:ext>
                </a:extLst>
              </p:cNvPr>
              <p:cNvSpPr txBox="1">
                <a:spLocks/>
              </p:cNvSpPr>
              <p:nvPr/>
            </p:nvSpPr>
            <p:spPr>
              <a:xfrm>
                <a:off x="15858760" y="664738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87" name="TextBox 586">
                <a:extLst>
                  <a:ext uri="{FF2B5EF4-FFF2-40B4-BE49-F238E27FC236}">
                    <a16:creationId xmlns:a16="http://schemas.microsoft.com/office/drawing/2014/main" id="{EE580008-71EF-A658-FDB3-7082F21D363E}"/>
                  </a:ext>
                  <a:ext uri="{C183D7F6-B498-43B3-948B-1728B52AA6E4}">
                    <adec:decorative xmlns:adec="http://schemas.microsoft.com/office/drawing/2017/decorative" val="1"/>
                  </a:ext>
                </a:extLst>
              </p:cNvPr>
              <p:cNvSpPr txBox="1">
                <a:spLocks/>
              </p:cNvSpPr>
              <p:nvPr/>
            </p:nvSpPr>
            <p:spPr>
              <a:xfrm>
                <a:off x="16334248" y="6647382"/>
                <a:ext cx="457200" cy="241657"/>
              </a:xfrm>
              <a:prstGeom prst="rect">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88" name="TextBox 587">
                <a:extLst>
                  <a:ext uri="{FF2B5EF4-FFF2-40B4-BE49-F238E27FC236}">
                    <a16:creationId xmlns:a16="http://schemas.microsoft.com/office/drawing/2014/main" id="{B28B91C3-E827-0F07-C577-F180B9F5901F}"/>
                  </a:ext>
                  <a:ext uri="{C183D7F6-B498-43B3-948B-1728B52AA6E4}">
                    <adec:decorative xmlns:adec="http://schemas.microsoft.com/office/drawing/2017/decorative" val="1"/>
                  </a:ext>
                </a:extLst>
              </p:cNvPr>
              <p:cNvSpPr txBox="1">
                <a:spLocks/>
              </p:cNvSpPr>
              <p:nvPr/>
            </p:nvSpPr>
            <p:spPr>
              <a:xfrm flipH="1">
                <a:off x="16334248" y="6647382"/>
                <a:ext cx="457200" cy="241657"/>
              </a:xfrm>
              <a:prstGeom prst="rtTriangle">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89" name="TextBox 588">
                <a:extLst>
                  <a:ext uri="{FF2B5EF4-FFF2-40B4-BE49-F238E27FC236}">
                    <a16:creationId xmlns:a16="http://schemas.microsoft.com/office/drawing/2014/main" id="{8C36A95B-63A9-FF88-4A35-D62CDE0AFB2B}"/>
                  </a:ext>
                  <a:ext uri="{C183D7F6-B498-43B3-948B-1728B52AA6E4}">
                    <adec:decorative xmlns:adec="http://schemas.microsoft.com/office/drawing/2017/decorative" val="1"/>
                  </a:ext>
                </a:extLst>
              </p:cNvPr>
              <p:cNvSpPr txBox="1">
                <a:spLocks/>
              </p:cNvSpPr>
              <p:nvPr/>
            </p:nvSpPr>
            <p:spPr>
              <a:xfrm flipH="1">
                <a:off x="15858760" y="6647382"/>
                <a:ext cx="457200" cy="241657"/>
              </a:xfrm>
              <a:prstGeom prst="rtTriangle">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90" name="TextBox 589">
                <a:extLst>
                  <a:ext uri="{FF2B5EF4-FFF2-40B4-BE49-F238E27FC236}">
                    <a16:creationId xmlns:a16="http://schemas.microsoft.com/office/drawing/2014/main" id="{737B073B-08D2-8956-14DF-5125489A465D}"/>
                  </a:ext>
                </a:extLst>
              </p:cNvPr>
              <p:cNvSpPr txBox="1"/>
              <p:nvPr/>
            </p:nvSpPr>
            <p:spPr>
              <a:xfrm>
                <a:off x="16809736" y="6522785"/>
                <a:ext cx="592763"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Light overlay</a:t>
                </a:r>
              </a:p>
            </p:txBody>
          </p:sp>
          <p:sp>
            <p:nvSpPr>
              <p:cNvPr id="591" name="TextBox 590">
                <a:extLst>
                  <a:ext uri="{FF2B5EF4-FFF2-40B4-BE49-F238E27FC236}">
                    <a16:creationId xmlns:a16="http://schemas.microsoft.com/office/drawing/2014/main" id="{FAD2079D-3F1E-545D-8BA8-C37BD7A4129E}"/>
                  </a:ext>
                  <a:ext uri="{C183D7F6-B498-43B3-948B-1728B52AA6E4}">
                    <adec:decorative xmlns:adec="http://schemas.microsoft.com/office/drawing/2017/decorative" val="1"/>
                  </a:ext>
                </a:extLst>
              </p:cNvPr>
              <p:cNvSpPr txBox="1">
                <a:spLocks/>
              </p:cNvSpPr>
              <p:nvPr/>
            </p:nvSpPr>
            <p:spPr>
              <a:xfrm>
                <a:off x="17285224" y="6647382"/>
                <a:ext cx="457200" cy="241657"/>
              </a:xfrm>
              <a:prstGeom prst="rect">
                <a:avLst/>
              </a:prstGeom>
              <a:solidFill>
                <a:srgbClr val="FFF8E5"/>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92" name="TextBox 591">
                <a:extLst>
                  <a:ext uri="{FF2B5EF4-FFF2-40B4-BE49-F238E27FC236}">
                    <a16:creationId xmlns:a16="http://schemas.microsoft.com/office/drawing/2014/main" id="{CD0EDBF7-FA7F-749E-B5CF-E387E63E76EB}"/>
                  </a:ext>
                  <a:ext uri="{C183D7F6-B498-43B3-948B-1728B52AA6E4}">
                    <adec:decorative xmlns:adec="http://schemas.microsoft.com/office/drawing/2017/decorative" val="1"/>
                  </a:ext>
                </a:extLst>
              </p:cNvPr>
              <p:cNvSpPr txBox="1">
                <a:spLocks/>
              </p:cNvSpPr>
              <p:nvPr/>
            </p:nvSpPr>
            <p:spPr>
              <a:xfrm>
                <a:off x="16809736" y="6647382"/>
                <a:ext cx="457200" cy="241657"/>
              </a:xfrm>
              <a:prstGeom prst="rect">
                <a:avLst/>
              </a:prstGeom>
              <a:solidFill>
                <a:srgbClr val="FFECEE"/>
              </a:solidFill>
              <a:ln>
                <a:noFill/>
              </a:ln>
            </p:spPr>
            <p:txBody>
              <a:bodyPr wrap="square" lIns="91440" tIns="0" rIns="0" bIns="9144" rtlCol="0" anchor="ctr"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marR="0" lvl="1" indent="0" defTabSz="932780" fontAlgn="auto">
                  <a:lnSpc>
                    <a:spcPct val="100000"/>
                  </a:lnSpc>
                  <a:spcBef>
                    <a:spcPct val="20000"/>
                  </a:spcBef>
                  <a:spcAft>
                    <a:spcPts val="0"/>
                  </a:spcAft>
                  <a:buClrTx/>
                  <a:buSzPct val="90000"/>
                  <a:buFontTx/>
                  <a:buNone/>
                  <a:tabLst/>
                  <a:defRPr sz="9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533"/>
              </a:p>
            </p:txBody>
          </p:sp>
          <p:sp>
            <p:nvSpPr>
              <p:cNvPr id="593" name="TextBox 592">
                <a:extLst>
                  <a:ext uri="{FF2B5EF4-FFF2-40B4-BE49-F238E27FC236}">
                    <a16:creationId xmlns:a16="http://schemas.microsoft.com/office/drawing/2014/main" id="{5AB3DF4C-B56C-7C5D-62AC-2FCA91568C76}"/>
                  </a:ext>
                </a:extLst>
              </p:cNvPr>
              <p:cNvSpPr txBox="1"/>
              <p:nvPr/>
            </p:nvSpPr>
            <p:spPr>
              <a:xfrm>
                <a:off x="17760712" y="6522785"/>
                <a:ext cx="546261" cy="366254"/>
              </a:xfrm>
              <a:prstGeom prst="rect">
                <a:avLst/>
              </a:prstGeom>
              <a:noFill/>
            </p:spPr>
            <p:txBody>
              <a:bodyPr wrap="square" lIns="0" tIns="0" rIns="0" bIns="256032" rtlCol="0" anchor="b" anchorCtr="0">
                <a:spAutoFit/>
              </a:bodyPr>
              <a:lstStyle>
                <a:defPPr>
                  <a:defRPr lang="en-US"/>
                </a:defPPr>
                <a:lvl1pPr>
                  <a:defRPr sz="7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1pPr>
              </a:lstStyle>
              <a:p>
                <a:r>
                  <a:rPr lang="en-US" sz="415"/>
                  <a:t>Dark overlay</a:t>
                </a:r>
              </a:p>
            </p:txBody>
          </p:sp>
          <p:sp>
            <p:nvSpPr>
              <p:cNvPr id="594" name="TextBox 593">
                <a:extLst>
                  <a:ext uri="{FF2B5EF4-FFF2-40B4-BE49-F238E27FC236}">
                    <a16:creationId xmlns:a16="http://schemas.microsoft.com/office/drawing/2014/main" id="{B95901A0-FF0F-58AF-09A8-12170852A739}"/>
                  </a:ext>
                  <a:ext uri="{C183D7F6-B498-43B3-948B-1728B52AA6E4}">
                    <adec:decorative xmlns:adec="http://schemas.microsoft.com/office/drawing/2017/decorative" val="1"/>
                  </a:ext>
                </a:extLst>
              </p:cNvPr>
              <p:cNvSpPr txBox="1">
                <a:spLocks/>
              </p:cNvSpPr>
              <p:nvPr/>
            </p:nvSpPr>
            <p:spPr>
              <a:xfrm>
                <a:off x="17760712" y="6647382"/>
                <a:ext cx="457200" cy="241657"/>
              </a:xfrm>
              <a:prstGeom prst="rect">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95" name="TextBox 594">
                <a:extLst>
                  <a:ext uri="{FF2B5EF4-FFF2-40B4-BE49-F238E27FC236}">
                    <a16:creationId xmlns:a16="http://schemas.microsoft.com/office/drawing/2014/main" id="{F805159A-AD60-C4C3-EBC2-270EB0EEE7FD}"/>
                  </a:ext>
                  <a:ext uri="{C183D7F6-B498-43B3-948B-1728B52AA6E4}">
                    <adec:decorative xmlns:adec="http://schemas.microsoft.com/office/drawing/2017/decorative" val="1"/>
                  </a:ext>
                </a:extLst>
              </p:cNvPr>
              <p:cNvSpPr txBox="1">
                <a:spLocks/>
              </p:cNvSpPr>
              <p:nvPr/>
            </p:nvSpPr>
            <p:spPr>
              <a:xfrm>
                <a:off x="18236200" y="6647382"/>
                <a:ext cx="457200" cy="241657"/>
              </a:xfrm>
              <a:prstGeom prst="rect">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marL="0" lvl="1" defTabSz="932780">
                  <a:spcBef>
                    <a:spcPct val="20000"/>
                  </a:spcBef>
                  <a:buSzPct val="90000"/>
                  <a:defRPr sz="600"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lvl="1"/>
                <a:endParaRPr lang="en-CA" sz="356"/>
              </a:p>
            </p:txBody>
          </p:sp>
          <p:sp>
            <p:nvSpPr>
              <p:cNvPr id="596" name="TextBox 595">
                <a:extLst>
                  <a:ext uri="{FF2B5EF4-FFF2-40B4-BE49-F238E27FC236}">
                    <a16:creationId xmlns:a16="http://schemas.microsoft.com/office/drawing/2014/main" id="{9153198C-DBE2-9A50-E474-4E6F86A447D1}"/>
                  </a:ext>
                  <a:ext uri="{C183D7F6-B498-43B3-948B-1728B52AA6E4}">
                    <adec:decorative xmlns:adec="http://schemas.microsoft.com/office/drawing/2017/decorative" val="1"/>
                  </a:ext>
                </a:extLst>
              </p:cNvPr>
              <p:cNvSpPr txBox="1">
                <a:spLocks/>
              </p:cNvSpPr>
              <p:nvPr/>
            </p:nvSpPr>
            <p:spPr>
              <a:xfrm>
                <a:off x="15858760" y="6241023"/>
                <a:ext cx="457200" cy="241657"/>
              </a:xfrm>
              <a:prstGeom prst="rect">
                <a:avLst/>
              </a:prstGeom>
              <a:solidFill>
                <a:srgbClr val="FFC6CC"/>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97" name="TextBox 596">
                <a:extLst>
                  <a:ext uri="{FF2B5EF4-FFF2-40B4-BE49-F238E27FC236}">
                    <a16:creationId xmlns:a16="http://schemas.microsoft.com/office/drawing/2014/main" id="{27E31337-20E3-6368-0CA1-0A579923D3BF}"/>
                  </a:ext>
                  <a:ext uri="{C183D7F6-B498-43B3-948B-1728B52AA6E4}">
                    <adec:decorative xmlns:adec="http://schemas.microsoft.com/office/drawing/2017/decorative" val="1"/>
                  </a:ext>
                </a:extLst>
              </p:cNvPr>
              <p:cNvSpPr txBox="1">
                <a:spLocks/>
              </p:cNvSpPr>
              <p:nvPr/>
            </p:nvSpPr>
            <p:spPr>
              <a:xfrm>
                <a:off x="16334248" y="6241023"/>
                <a:ext cx="457200" cy="241657"/>
              </a:xfrm>
              <a:prstGeom prst="rect">
                <a:avLst/>
              </a:prstGeom>
              <a:solidFill>
                <a:srgbClr val="FFEAB2"/>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1" indent="0" algn="l" defTabSz="552765" rtl="0" eaLnBrk="1" fontAlgn="auto" latinLnBrk="0" hangingPunct="1">
                  <a:lnSpc>
                    <a:spcPct val="100000"/>
                  </a:lnSpc>
                  <a:spcBef>
                    <a:spcPct val="20000"/>
                  </a:spcBef>
                  <a:spcAft>
                    <a:spcPts val="0"/>
                  </a:spcAft>
                  <a:buClrTx/>
                  <a:buSzPct val="90000"/>
                  <a:buFontTx/>
                  <a:buNone/>
                  <a:tabLst/>
                  <a:defRPr/>
                </a:pPr>
                <a:endParaRPr lang="en-CA" sz="356" b="1">
                  <a:ln w="3175">
                    <a:noFill/>
                  </a:ln>
                  <a:gradFill>
                    <a:gsLst>
                      <a:gs pos="90826">
                        <a:srgbClr val="FFFFFF"/>
                      </a:gs>
                      <a:gs pos="65000">
                        <a:srgbClr val="FFFFFF"/>
                      </a:gs>
                    </a:gsLst>
                    <a:path path="circle">
                      <a:fillToRect l="100000" t="100000"/>
                    </a:path>
                  </a:gradFill>
                  <a:latin typeface="Segoe UI Variable Display Semibold" pitchFamily="2" charset="0"/>
                  <a:cs typeface="Segoe UI" pitchFamily="34" charset="0"/>
                </a:endParaRPr>
              </a:p>
            </p:txBody>
          </p:sp>
          <p:sp>
            <p:nvSpPr>
              <p:cNvPr id="598" name="TextBox 597">
                <a:extLst>
                  <a:ext uri="{FF2B5EF4-FFF2-40B4-BE49-F238E27FC236}">
                    <a16:creationId xmlns:a16="http://schemas.microsoft.com/office/drawing/2014/main" id="{1D4B8F43-9E3C-6CF7-12B1-82844330A8F0}"/>
                  </a:ext>
                  <a:ext uri="{C183D7F6-B498-43B3-948B-1728B52AA6E4}">
                    <adec:decorative xmlns:adec="http://schemas.microsoft.com/office/drawing/2017/decorative" val="1"/>
                  </a:ext>
                </a:extLst>
              </p:cNvPr>
              <p:cNvSpPr txBox="1">
                <a:spLocks/>
              </p:cNvSpPr>
              <p:nvPr/>
            </p:nvSpPr>
            <p:spPr>
              <a:xfrm flipH="1">
                <a:off x="15858760" y="6241023"/>
                <a:ext cx="457200" cy="241657"/>
              </a:xfrm>
              <a:prstGeom prst="rtTriangle">
                <a:avLst/>
              </a:prstGeom>
              <a:solidFill>
                <a:srgbClr val="73262F"/>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sp>
            <p:nvSpPr>
              <p:cNvPr id="599" name="TextBox 598">
                <a:extLst>
                  <a:ext uri="{FF2B5EF4-FFF2-40B4-BE49-F238E27FC236}">
                    <a16:creationId xmlns:a16="http://schemas.microsoft.com/office/drawing/2014/main" id="{064ED8AC-C19E-79FB-9DDE-61E989128785}"/>
                  </a:ext>
                  <a:ext uri="{C183D7F6-B498-43B3-948B-1728B52AA6E4}">
                    <adec:decorative xmlns:adec="http://schemas.microsoft.com/office/drawing/2017/decorative" val="1"/>
                  </a:ext>
                </a:extLst>
              </p:cNvPr>
              <p:cNvSpPr txBox="1">
                <a:spLocks/>
              </p:cNvSpPr>
              <p:nvPr/>
            </p:nvSpPr>
            <p:spPr>
              <a:xfrm flipH="1">
                <a:off x="16334248" y="6241023"/>
                <a:ext cx="457200" cy="241657"/>
              </a:xfrm>
              <a:prstGeom prst="rtTriangle">
                <a:avLst/>
              </a:prstGeom>
              <a:solidFill>
                <a:srgbClr val="7F5A1A"/>
              </a:solidFill>
              <a:ln>
                <a:noFill/>
              </a:ln>
            </p:spPr>
            <p:txBody>
              <a:bodyPr wrap="square" lIns="45720" tIns="18288" rIns="0" bIns="0" rtlCol="0" anchor="t" anchorCtr="0">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lvl="1" defTabSz="552765">
                  <a:spcBef>
                    <a:spcPct val="20000"/>
                  </a:spcBef>
                  <a:buSzPct val="90000"/>
                  <a:defRPr/>
                </a:pPr>
                <a:endParaRPr lang="en-CA" sz="356" b="1">
                  <a:ln w="3175">
                    <a:noFill/>
                  </a:ln>
                  <a:gradFill>
                    <a:gsLst>
                      <a:gs pos="9174">
                        <a:schemeClr val="tx1"/>
                      </a:gs>
                      <a:gs pos="42000">
                        <a:schemeClr val="tx1"/>
                      </a:gs>
                    </a:gsLst>
                    <a:path path="circle">
                      <a:fillToRect l="100000" t="100000"/>
                    </a:path>
                  </a:gradFill>
                  <a:latin typeface="Segoe UI Variable Display Semibold" pitchFamily="2" charset="0"/>
                  <a:cs typeface="Segoe UI" pitchFamily="34" charset="0"/>
                </a:endParaRPr>
              </a:p>
            </p:txBody>
          </p:sp>
        </p:grpSp>
      </p:grpSp>
    </p:spTree>
    <p:extLst>
      <p:ext uri="{BB962C8B-B14F-4D97-AF65-F5344CB8AC3E}">
        <p14:creationId xmlns:p14="http://schemas.microsoft.com/office/powerpoint/2010/main" val="88940409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Lst>
  <p:transition>
    <p:fade/>
  </p:transition>
  <p:hf sldNum="0" hdr="0" ftr="0" dt="0"/>
  <p:txStyles>
    <p:titleStyle>
      <a:lvl1pPr algn="l" defTabSz="932720" rtl="0" eaLnBrk="1" latinLnBrk="0" hangingPunct="1">
        <a:lnSpc>
          <a:spcPct val="100000"/>
        </a:lnSpc>
        <a:spcBef>
          <a:spcPct val="0"/>
        </a:spcBef>
        <a:buNone/>
        <a:defRPr lang="en-US" sz="3536" b="0" kern="1200" cap="none" spc="-50" baseline="0" dirty="0" smtClean="0">
          <a:ln w="3175">
            <a:noFill/>
          </a:ln>
          <a:solidFill>
            <a:schemeClr val="tx1"/>
          </a:solidFill>
          <a:effectLst/>
          <a:latin typeface="+mj-lt"/>
          <a:ea typeface="+mn-ea"/>
          <a:cs typeface="Segoe UI" pitchFamily="34" charset="0"/>
        </a:defRPr>
      </a:lvl1pPr>
    </p:titleStyle>
    <p:bodyStyle>
      <a:lvl1pPr marL="228594" marR="0" indent="-228594" algn="l" defTabSz="9327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652" kern="1200" spc="0" baseline="0">
          <a:solidFill>
            <a:schemeClr val="tx1"/>
          </a:solidFill>
          <a:latin typeface="+mn-lt"/>
          <a:ea typeface="+mn-ea"/>
          <a:cs typeface="Segoe UI" panose="020B0502040204020203" pitchFamily="34" charset="0"/>
        </a:defRPr>
      </a:lvl1pPr>
      <a:lvl2pPr marL="457189" marR="0" indent="-228594" algn="l" defTabSz="9327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29" kern="1200" spc="0" baseline="0">
          <a:solidFill>
            <a:schemeClr val="tx1"/>
          </a:solidFill>
          <a:latin typeface="+mn-lt"/>
          <a:ea typeface="+mn-ea"/>
          <a:cs typeface="+mn-cs"/>
        </a:defRPr>
      </a:lvl2pPr>
      <a:lvl3pPr marL="657209" marR="0" indent="-200020" algn="l" defTabSz="9327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7" kern="1200" spc="0" baseline="0">
          <a:solidFill>
            <a:schemeClr val="tx1"/>
          </a:solidFill>
          <a:latin typeface="+mn-lt"/>
          <a:ea typeface="+mn-ea"/>
          <a:cs typeface="+mn-cs"/>
        </a:defRPr>
      </a:lvl3pPr>
      <a:lvl4pPr marL="842943" marR="0" indent="-180971" algn="l" defTabSz="9327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86" kern="1200" spc="0" baseline="0">
          <a:solidFill>
            <a:schemeClr val="tx1"/>
          </a:solidFill>
          <a:latin typeface="+mn-lt"/>
          <a:ea typeface="+mn-ea"/>
          <a:cs typeface="+mn-cs"/>
        </a:defRPr>
      </a:lvl4pPr>
      <a:lvl5pPr marL="1023914" marR="0" indent="-168271" algn="l" defTabSz="93272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86" kern="1200" spc="0" baseline="0">
          <a:solidFill>
            <a:schemeClr val="tx1"/>
          </a:solidFill>
          <a:latin typeface="+mn-lt"/>
          <a:ea typeface="+mn-ea"/>
          <a:cs typeface="+mn-cs"/>
        </a:defRPr>
      </a:lvl5pPr>
      <a:lvl6pPr marL="2564979" indent="-233180" algn="l" defTabSz="93272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40" indent="-233180" algn="l" defTabSz="93272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9" indent="-233180" algn="l" defTabSz="93272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60" indent="-233180" algn="l" defTabSz="93272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20" rtl="0" eaLnBrk="1" latinLnBrk="0" hangingPunct="1">
        <a:defRPr sz="1800" kern="1200">
          <a:solidFill>
            <a:schemeClr val="tx1"/>
          </a:solidFill>
          <a:latin typeface="+mn-lt"/>
          <a:ea typeface="+mn-ea"/>
          <a:cs typeface="+mn-cs"/>
        </a:defRPr>
      </a:lvl1pPr>
      <a:lvl2pPr marL="466360" algn="l" defTabSz="932720" rtl="0" eaLnBrk="1" latinLnBrk="0" hangingPunct="1">
        <a:defRPr sz="1800" kern="1200">
          <a:solidFill>
            <a:schemeClr val="tx1"/>
          </a:solidFill>
          <a:latin typeface="+mn-lt"/>
          <a:ea typeface="+mn-ea"/>
          <a:cs typeface="+mn-cs"/>
        </a:defRPr>
      </a:lvl2pPr>
      <a:lvl3pPr marL="932720" algn="l" defTabSz="932720" rtl="0" eaLnBrk="1" latinLnBrk="0" hangingPunct="1">
        <a:defRPr sz="1800" kern="1200">
          <a:solidFill>
            <a:schemeClr val="tx1"/>
          </a:solidFill>
          <a:latin typeface="+mn-lt"/>
          <a:ea typeface="+mn-ea"/>
          <a:cs typeface="+mn-cs"/>
        </a:defRPr>
      </a:lvl3pPr>
      <a:lvl4pPr marL="1399080" algn="l" defTabSz="932720" rtl="0" eaLnBrk="1" latinLnBrk="0" hangingPunct="1">
        <a:defRPr sz="1800" kern="1200">
          <a:solidFill>
            <a:schemeClr val="tx1"/>
          </a:solidFill>
          <a:latin typeface="+mn-lt"/>
          <a:ea typeface="+mn-ea"/>
          <a:cs typeface="+mn-cs"/>
        </a:defRPr>
      </a:lvl4pPr>
      <a:lvl5pPr marL="1865439" algn="l" defTabSz="932720" rtl="0" eaLnBrk="1" latinLnBrk="0" hangingPunct="1">
        <a:defRPr sz="1800" kern="1200">
          <a:solidFill>
            <a:schemeClr val="tx1"/>
          </a:solidFill>
          <a:latin typeface="+mn-lt"/>
          <a:ea typeface="+mn-ea"/>
          <a:cs typeface="+mn-cs"/>
        </a:defRPr>
      </a:lvl5pPr>
      <a:lvl6pPr marL="2331800" algn="l" defTabSz="932720" rtl="0" eaLnBrk="1" latinLnBrk="0" hangingPunct="1">
        <a:defRPr sz="1800" kern="1200">
          <a:solidFill>
            <a:schemeClr val="tx1"/>
          </a:solidFill>
          <a:latin typeface="+mn-lt"/>
          <a:ea typeface="+mn-ea"/>
          <a:cs typeface="+mn-cs"/>
        </a:defRPr>
      </a:lvl6pPr>
      <a:lvl7pPr marL="2798159" algn="l" defTabSz="932720" rtl="0" eaLnBrk="1" latinLnBrk="0" hangingPunct="1">
        <a:defRPr sz="1800" kern="1200">
          <a:solidFill>
            <a:schemeClr val="tx1"/>
          </a:solidFill>
          <a:latin typeface="+mn-lt"/>
          <a:ea typeface="+mn-ea"/>
          <a:cs typeface="+mn-cs"/>
        </a:defRPr>
      </a:lvl7pPr>
      <a:lvl8pPr marL="3264519" algn="l" defTabSz="932720" rtl="0" eaLnBrk="1" latinLnBrk="0" hangingPunct="1">
        <a:defRPr sz="1800" kern="1200">
          <a:solidFill>
            <a:schemeClr val="tx1"/>
          </a:solidFill>
          <a:latin typeface="+mn-lt"/>
          <a:ea typeface="+mn-ea"/>
          <a:cs typeface="+mn-cs"/>
        </a:defRPr>
      </a:lvl8pPr>
      <a:lvl9pPr marL="3730879" algn="l" defTabSz="93272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4">
          <p15:clr>
            <a:srgbClr val="C35EA4"/>
          </p15:clr>
        </p15:guide>
        <p15:guide id="17" pos="7406">
          <p15:clr>
            <a:srgbClr val="C35EA4"/>
          </p15:clr>
        </p15:guide>
        <p15:guide id="25" orient="horz" pos="462">
          <p15:clr>
            <a:srgbClr val="C35EA4"/>
          </p15:clr>
        </p15:guide>
        <p15:guide id="26" orient="horz" pos="3858">
          <p15:clr>
            <a:srgbClr val="C35EA4"/>
          </p15:clr>
        </p15:guide>
        <p15:guide id="27" orient="horz" pos="228">
          <p15:clr>
            <a:srgbClr val="A4A3A4"/>
          </p15:clr>
        </p15:guide>
        <p15:guide id="28" pos="135">
          <p15:clr>
            <a:srgbClr val="A4A3A4"/>
          </p15:clr>
        </p15:guide>
        <p15:guide id="29" orient="horz" pos="4092">
          <p15:clr>
            <a:srgbClr val="A4A3A4"/>
          </p15:clr>
        </p15:guide>
        <p15:guide id="30" pos="7545">
          <p15:clr>
            <a:srgbClr val="A4A3A4"/>
          </p15:clr>
        </p15:guide>
        <p15:guide id="32" pos="1563">
          <p15:clr>
            <a:srgbClr val="9FCC3B"/>
          </p15:clr>
        </p15:guide>
        <p15:guide id="33" pos="6114">
          <p15:clr>
            <a:srgbClr val="9FCC3B"/>
          </p15:clr>
        </p15:guide>
        <p15:guide id="34" orient="horz" pos="396">
          <p15:clr>
            <a:srgbClr val="5ACBF0"/>
          </p15:clr>
        </p15:guide>
        <p15:guide id="35" pos="1700">
          <p15:clr>
            <a:srgbClr val="C35EA4"/>
          </p15:clr>
        </p15:guide>
        <p15:guide id="36" pos="1838">
          <p15:clr>
            <a:srgbClr val="C35EA4"/>
          </p15:clr>
        </p15:guide>
        <p15:guide id="37" pos="5842">
          <p15:clr>
            <a:srgbClr val="C35EA4"/>
          </p15:clr>
        </p15:guide>
        <p15:guide id="39" pos="5980">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566BCA-D90F-22C5-00EF-B654848E8E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4D46F7D-19E8-7039-6BE1-60D764BE75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22F59C3-E1AA-7568-AC9D-071F7909040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33F9F9-63C0-43C0-8144-04B8CF3752AE}" type="datetimeFigureOut">
              <a:rPr lang="en-GB" smtClean="0"/>
              <a:t>10/06/2025</a:t>
            </a:fld>
            <a:endParaRPr lang="en-GB"/>
          </a:p>
        </p:txBody>
      </p:sp>
      <p:sp>
        <p:nvSpPr>
          <p:cNvPr id="5" name="Footer Placeholder 4">
            <a:extLst>
              <a:ext uri="{FF2B5EF4-FFF2-40B4-BE49-F238E27FC236}">
                <a16:creationId xmlns:a16="http://schemas.microsoft.com/office/drawing/2014/main" id="{6320D399-1161-134E-FB1A-3EF20D5B6D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16D27ED-DBD6-A089-1C1A-08F6DC531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A03F37-CFA8-4719-956E-3E26B0D1BD9D}" type="slidenum">
              <a:rPr lang="en-GB" smtClean="0"/>
              <a:t>‹#›</a:t>
            </a:fld>
            <a:endParaRPr lang="en-GB"/>
          </a:p>
        </p:txBody>
      </p:sp>
    </p:spTree>
    <p:extLst>
      <p:ext uri="{BB962C8B-B14F-4D97-AF65-F5344CB8AC3E}">
        <p14:creationId xmlns:p14="http://schemas.microsoft.com/office/powerpoint/2010/main" val="96799125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jpe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1.xml"/><Relationship Id="rId16" Type="http://schemas.openxmlformats.org/officeDocument/2006/relationships/image" Target="../media/image54.png"/><Relationship Id="rId20" Type="http://schemas.openxmlformats.org/officeDocument/2006/relationships/image" Target="../media/image58.svg"/><Relationship Id="rId1" Type="http://schemas.openxmlformats.org/officeDocument/2006/relationships/slideLayout" Target="../slideLayouts/slideLayout1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jpeg"/><Relationship Id="rId3" Type="http://schemas.openxmlformats.org/officeDocument/2006/relationships/image" Target="../media/image41.pn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2.xml"/><Relationship Id="rId16" Type="http://schemas.openxmlformats.org/officeDocument/2006/relationships/image" Target="../media/image54.png"/><Relationship Id="rId20" Type="http://schemas.openxmlformats.org/officeDocument/2006/relationships/image" Target="../media/image58.svg"/><Relationship Id="rId1" Type="http://schemas.openxmlformats.org/officeDocument/2006/relationships/slideLayout" Target="../slideLayouts/slideLayout24.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ai.azure.com/" TargetMode="External"/><Relationship Id="rId7" Type="http://schemas.openxmlformats.org/officeDocument/2006/relationships/hyperlink" Target="https://aka.ms/azureaifoundry/forum"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aka.ms/ai/discord" TargetMode="External"/><Relationship Id="rId5" Type="http://schemas.openxmlformats.org/officeDocument/2006/relationships/hyperlink" Target="http://aka.ms/AzureAI" TargetMode="External"/><Relationship Id="rId4" Type="http://schemas.openxmlformats.org/officeDocument/2006/relationships/hyperlink" Target="http://aka.ms/aifoundrysdk" TargetMode="External"/><Relationship Id="rId9"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4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sv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43.xml"/><Relationship Id="rId4" Type="http://schemas.openxmlformats.org/officeDocument/2006/relationships/image" Target="../media/image6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90EC4-C17E-B641-4E54-5F44B2169123}"/>
            </a:ext>
          </a:extLst>
        </p:cNvPr>
        <p:cNvGrpSpPr/>
        <p:nvPr/>
      </p:nvGrpSpPr>
      <p:grpSpPr>
        <a:xfrm>
          <a:off x="0" y="0"/>
          <a:ext cx="0" cy="0"/>
          <a:chOff x="0" y="0"/>
          <a:chExt cx="0" cy="0"/>
        </a:xfrm>
      </p:grpSpPr>
      <p:sp>
        <p:nvSpPr>
          <p:cNvPr id="4" name="CS box - replacement">
            <a:extLst>
              <a:ext uri="{FF2B5EF4-FFF2-40B4-BE49-F238E27FC236}">
                <a16:creationId xmlns:a16="http://schemas.microsoft.com/office/drawing/2014/main" id="{4223CABC-7F7D-EB70-414F-94CDD6F0CF9A}"/>
              </a:ext>
            </a:extLst>
          </p:cNvPr>
          <p:cNvSpPr>
            <a:spLocks/>
          </p:cNvSpPr>
          <p:nvPr/>
        </p:nvSpPr>
        <p:spPr bwMode="auto">
          <a:xfrm>
            <a:off x="2898987" y="1621273"/>
            <a:ext cx="6394027" cy="2858754"/>
          </a:xfrm>
          <a:prstGeom prst="roundRect">
            <a:avLst>
              <a:gd name="adj" fmla="val 7594"/>
            </a:avLst>
          </a:prstGeom>
          <a:noFill/>
          <a:ln w="15875" cap="rnd">
            <a:gradFill flip="none" rotWithShape="1">
              <a:gsLst>
                <a:gs pos="80000">
                  <a:srgbClr val="0A6BBA"/>
                </a:gs>
                <a:gs pos="0">
                  <a:srgbClr val="AC35A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endParaRPr>
          </a:p>
        </p:txBody>
      </p:sp>
      <p:pic>
        <p:nvPicPr>
          <p:cNvPr id="5" name="Picture 4" descr="A blue and pink ribbon&#10;&#10;Description automatically generated">
            <a:extLst>
              <a:ext uri="{FF2B5EF4-FFF2-40B4-BE49-F238E27FC236}">
                <a16:creationId xmlns:a16="http://schemas.microsoft.com/office/drawing/2014/main" id="{F50F7060-593B-ADAF-3AA3-0E54EFBC9E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112" y="759969"/>
            <a:ext cx="591951" cy="591951"/>
          </a:xfrm>
          <a:prstGeom prst="rect">
            <a:avLst/>
          </a:prstGeom>
        </p:spPr>
      </p:pic>
      <p:sp useBgFill="1">
        <p:nvSpPr>
          <p:cNvPr id="6" name="Title 1">
            <a:extLst>
              <a:ext uri="{FF2B5EF4-FFF2-40B4-BE49-F238E27FC236}">
                <a16:creationId xmlns:a16="http://schemas.microsoft.com/office/drawing/2014/main" id="{3058B44C-119A-775B-4D5A-9762B422C92B}"/>
              </a:ext>
            </a:extLst>
          </p:cNvPr>
          <p:cNvSpPr txBox="1">
            <a:spLocks/>
          </p:cNvSpPr>
          <p:nvPr/>
        </p:nvSpPr>
        <p:spPr>
          <a:xfrm>
            <a:off x="4942199" y="1557049"/>
            <a:ext cx="2232491" cy="196545"/>
          </a:xfrm>
          <a:prstGeom prst="rect">
            <a:avLst/>
          </a:prstGeom>
          <a:ln>
            <a:noFill/>
            <a:prstDash/>
          </a:ln>
          <a:effectLst/>
        </p:spPr>
        <p:txBody>
          <a:bodyPr rot="0" spcFirstLastPara="0" vertOverflow="overflow" horzOverflow="overflow" vert="horz" wrap="none" lIns="54187" tIns="0" rIns="54187" bIns="54187" numCol="1" spcCol="0" rtlCol="0" fromWordArt="0" anchor="ctr" anchorCtr="0" forceAA="0" compatLnSpc="1">
            <a:prstTxWarp prst="textNoShape">
              <a:avLst/>
            </a:prstTxWarp>
            <a:no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endParaRPr kumimoji="0" lang="en-CA" sz="2133" b="0" i="0" u="none" strike="noStrike" kern="1200" cap="none" spc="0" normalizeH="0" baseline="0" noProof="0">
              <a:ln w="3175">
                <a:noFill/>
              </a:ln>
              <a:noFill/>
              <a:effectLst/>
              <a:uLnTx/>
              <a:uFillTx/>
              <a:latin typeface="Segoe UI Variable Display Semib" pitchFamily="2" charset="0"/>
              <a:ea typeface="+mn-ea"/>
              <a:cs typeface="Segoe Sans Display Semibold" pitchFamily="2" charset="0"/>
            </a:endParaRPr>
          </a:p>
        </p:txBody>
      </p:sp>
      <p:sp>
        <p:nvSpPr>
          <p:cNvPr id="9" name="Title 1">
            <a:extLst>
              <a:ext uri="{FF2B5EF4-FFF2-40B4-BE49-F238E27FC236}">
                <a16:creationId xmlns:a16="http://schemas.microsoft.com/office/drawing/2014/main" id="{E242CD8A-62C1-C2DC-021A-519C26DB1C35}"/>
              </a:ext>
            </a:extLst>
          </p:cNvPr>
          <p:cNvSpPr txBox="1">
            <a:spLocks/>
          </p:cNvSpPr>
          <p:nvPr/>
        </p:nvSpPr>
        <p:spPr>
          <a:xfrm>
            <a:off x="4851520" y="1416144"/>
            <a:ext cx="2436289" cy="382948"/>
          </a:xfrm>
          <a:prstGeom prst="rect">
            <a:avLst/>
          </a:prstGeom>
          <a:noFill/>
          <a:ln>
            <a:noFill/>
            <a:prstDash/>
          </a:ln>
          <a:effectLst/>
        </p:spPr>
        <p:txBody>
          <a:bodyPr rot="0" spcFirstLastPara="0" vertOverflow="overflow" horzOverflow="overflow" vert="horz" wrap="square" lIns="54187" tIns="0" rIns="54187" bIns="54187" numCol="1" spcCol="0" rtlCol="0" fromWordArt="0" anchor="ctr" anchorCtr="0" forceAA="0" compatLnSpc="1">
            <a:prstTxWarp prst="textNoShape">
              <a:avLst/>
            </a:prstTxWarp>
            <a:sp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r>
              <a:rPr kumimoji="0" lang="en-US"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rPr>
              <a:t>Azure AI Foundry </a:t>
            </a:r>
            <a:endParaRPr kumimoji="0" lang="en-CA"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useBgFill="1">
        <p:nvSpPr>
          <p:cNvPr id="10" name="TextBox 9">
            <a:extLst>
              <a:ext uri="{FF2B5EF4-FFF2-40B4-BE49-F238E27FC236}">
                <a16:creationId xmlns:a16="http://schemas.microsoft.com/office/drawing/2014/main" id="{58D0309A-6A1B-9972-FF68-154D49B21FD8}"/>
              </a:ext>
              <a:ext uri="{C183D7F6-B498-43B3-948B-1728B52AA6E4}">
                <adec:decorative xmlns:adec="http://schemas.microsoft.com/office/drawing/2017/decorative" val="1"/>
              </a:ext>
            </a:extLst>
          </p:cNvPr>
          <p:cNvSpPr txBox="1"/>
          <p:nvPr/>
        </p:nvSpPr>
        <p:spPr>
          <a:xfrm>
            <a:off x="4712852" y="4354532"/>
            <a:ext cx="2760472" cy="250972"/>
          </a:xfrm>
          <a:prstGeom prst="roundRect">
            <a:avLst>
              <a:gd name="adj" fmla="val 34392"/>
            </a:avLst>
          </a:prstGeom>
        </p:spPr>
        <p:txBody>
          <a:bodyPr wrap="square" lIns="54187" tIns="10837" rIns="54187" bIns="21675" rtlCol="0" anchor="ctr" anchorCtr="0">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Security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Variable Display Semib" pitchFamily="2" charset="0"/>
                <a:ea typeface="+mn-ea"/>
                <a:cs typeface="+mn-cs"/>
              </a:rPr>
              <a:t>•</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  Identity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Variable Display Semib" pitchFamily="2" charset="0"/>
                <a:ea typeface="+mn-ea"/>
                <a:cs typeface="+mn-cs"/>
              </a:rPr>
              <a:t>• </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Management</a:t>
            </a:r>
          </a:p>
        </p:txBody>
      </p:sp>
      <p:sp>
        <p:nvSpPr>
          <p:cNvPr id="11" name="Rectangle: Rounded Corners 10">
            <a:extLst>
              <a:ext uri="{FF2B5EF4-FFF2-40B4-BE49-F238E27FC236}">
                <a16:creationId xmlns:a16="http://schemas.microsoft.com/office/drawing/2014/main" id="{99298513-48BE-EB37-7500-808EC0C5FEEA}"/>
              </a:ext>
              <a:ext uri="{C183D7F6-B498-43B3-948B-1728B52AA6E4}">
                <adec:decorative xmlns:adec="http://schemas.microsoft.com/office/drawing/2017/decorative" val="0"/>
              </a:ext>
            </a:extLst>
          </p:cNvPr>
          <p:cNvSpPr/>
          <p:nvPr/>
        </p:nvSpPr>
        <p:spPr bwMode="auto">
          <a:xfrm>
            <a:off x="3076442" y="1904063"/>
            <a:ext cx="6065864" cy="594360"/>
          </a:xfrm>
          <a:prstGeom prst="roundRect">
            <a:avLst>
              <a:gd name="adj" fmla="val 35775"/>
            </a:avLst>
          </a:prstGeom>
          <a:gradFill flip="none" rotWithShape="1">
            <a:gsLst>
              <a:gs pos="14000">
                <a:srgbClr val="2263B8"/>
              </a:gs>
              <a:gs pos="91000">
                <a:srgbClr val="8642B1"/>
              </a:gs>
            </a:gsLst>
            <a:lin ang="2400000" scaled="0"/>
            <a:tileRect/>
          </a:gra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Models</a:t>
            </a:r>
          </a:p>
        </p:txBody>
      </p:sp>
      <p:sp>
        <p:nvSpPr>
          <p:cNvPr id="12" name="Rectangle: Rounded Corners 11">
            <a:extLst>
              <a:ext uri="{FF2B5EF4-FFF2-40B4-BE49-F238E27FC236}">
                <a16:creationId xmlns:a16="http://schemas.microsoft.com/office/drawing/2014/main" id="{08FC6F7C-6A54-7269-1259-09C28A0C8338}"/>
              </a:ext>
              <a:ext uri="{C183D7F6-B498-43B3-948B-1728B52AA6E4}">
                <adec:decorative xmlns:adec="http://schemas.microsoft.com/office/drawing/2017/decorative" val="0"/>
              </a:ext>
            </a:extLst>
          </p:cNvPr>
          <p:cNvSpPr/>
          <p:nvPr/>
        </p:nvSpPr>
        <p:spPr bwMode="auto">
          <a:xfrm>
            <a:off x="3076442" y="2568793"/>
            <a:ext cx="6063090" cy="594360"/>
          </a:xfrm>
          <a:prstGeom prst="roundRect">
            <a:avLst>
              <a:gd name="adj" fmla="val 34867"/>
            </a:avLst>
          </a:prstGeom>
          <a:gradFill flip="none" rotWithShape="1">
            <a:gsLst>
              <a:gs pos="10000">
                <a:srgbClr val="2263B8"/>
              </a:gs>
              <a:gs pos="70000">
                <a:srgbClr val="8642B1"/>
              </a:gs>
            </a:gsLst>
            <a:lin ang="2400000" scaled="0"/>
            <a:tileRect/>
          </a:gra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Agent Service</a:t>
            </a:r>
          </a:p>
        </p:txBody>
      </p:sp>
      <p:sp>
        <p:nvSpPr>
          <p:cNvPr id="15" name="Rounded Rectangle 6">
            <a:extLst>
              <a:ext uri="{FF2B5EF4-FFF2-40B4-BE49-F238E27FC236}">
                <a16:creationId xmlns:a16="http://schemas.microsoft.com/office/drawing/2014/main" id="{C84A9770-E9FF-0DFE-5B56-7A68723A92B0}"/>
              </a:ext>
              <a:ext uri="{C183D7F6-B498-43B3-948B-1728B52AA6E4}">
                <adec:decorative xmlns:adec="http://schemas.microsoft.com/office/drawing/2017/decorative" val="1"/>
              </a:ext>
            </a:extLst>
          </p:cNvPr>
          <p:cNvSpPr/>
          <p:nvPr/>
        </p:nvSpPr>
        <p:spPr bwMode="auto">
          <a:xfrm>
            <a:off x="3078057" y="3235710"/>
            <a:ext cx="1463040" cy="438912"/>
          </a:xfrm>
          <a:prstGeom prst="roundRect">
            <a:avLst>
              <a:gd name="adj" fmla="val 35749"/>
            </a:avLst>
          </a:prstGeom>
          <a:gradFill flip="none" rotWithShape="1">
            <a:gsLst>
              <a:gs pos="13000">
                <a:srgbClr val="2263B8"/>
              </a:gs>
              <a:gs pos="88073">
                <a:srgbClr val="2662B8"/>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Search</a:t>
            </a:r>
            <a:endParaRPr kumimoji="0" lang="en-US" sz="14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endParaRPr>
          </a:p>
        </p:txBody>
      </p:sp>
      <p:sp>
        <p:nvSpPr>
          <p:cNvPr id="16" name="Rectangle: Rounded Corners 15">
            <a:extLst>
              <a:ext uri="{FF2B5EF4-FFF2-40B4-BE49-F238E27FC236}">
                <a16:creationId xmlns:a16="http://schemas.microsoft.com/office/drawing/2014/main" id="{6437B66F-A61C-2ABE-5751-703892D0A1EC}"/>
              </a:ext>
              <a:ext uri="{C183D7F6-B498-43B3-948B-1728B52AA6E4}">
                <adec:decorative xmlns:adec="http://schemas.microsoft.com/office/drawing/2017/decorative" val="0"/>
              </a:ext>
            </a:extLst>
          </p:cNvPr>
          <p:cNvSpPr/>
          <p:nvPr/>
        </p:nvSpPr>
        <p:spPr bwMode="auto">
          <a:xfrm>
            <a:off x="3083891" y="3741116"/>
            <a:ext cx="6048192" cy="438912"/>
          </a:xfrm>
          <a:prstGeom prst="roundRect">
            <a:avLst>
              <a:gd name="adj" fmla="val 35536"/>
            </a:avLst>
          </a:prstGeom>
          <a:gradFill flip="none" rotWithShape="1">
            <a:gsLst>
              <a:gs pos="7000">
                <a:srgbClr val="2263B8"/>
              </a:gs>
              <a:gs pos="85000">
                <a:srgbClr val="A438B0"/>
              </a:gs>
            </a:gsLst>
            <a:lin ang="3600000" scaled="0"/>
            <a:tileRect/>
          </a:gradFill>
        </p:spPr>
        <p:txBody>
          <a:bodyPr wrap="square" lIns="0" tIns="0" rIns="0" bIns="10837"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1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Observability</a:t>
            </a:r>
          </a:p>
        </p:txBody>
      </p:sp>
      <p:sp>
        <p:nvSpPr>
          <p:cNvPr id="17" name="Rounded Rectangle 6">
            <a:extLst>
              <a:ext uri="{FF2B5EF4-FFF2-40B4-BE49-F238E27FC236}">
                <a16:creationId xmlns:a16="http://schemas.microsoft.com/office/drawing/2014/main" id="{63438FC8-5A7C-389A-921C-BC91E7351ED1}"/>
              </a:ext>
              <a:ext uri="{C183D7F6-B498-43B3-948B-1728B52AA6E4}">
                <adec:decorative xmlns:adec="http://schemas.microsoft.com/office/drawing/2017/decorative" val="1"/>
              </a:ext>
            </a:extLst>
          </p:cNvPr>
          <p:cNvSpPr/>
          <p:nvPr/>
        </p:nvSpPr>
        <p:spPr bwMode="auto">
          <a:xfrm>
            <a:off x="4606625" y="3237980"/>
            <a:ext cx="1463040" cy="438912"/>
          </a:xfrm>
          <a:prstGeom prst="roundRect">
            <a:avLst>
              <a:gd name="adj" fmla="val 35749"/>
            </a:avLst>
          </a:prstGeom>
          <a:gradFill flip="none" rotWithShape="1">
            <a:gsLst>
              <a:gs pos="0">
                <a:srgbClr val="325EB7"/>
              </a:gs>
              <a:gs pos="39000">
                <a:srgbClr val="5353B5"/>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Services</a:t>
            </a:r>
          </a:p>
        </p:txBody>
      </p:sp>
      <p:sp>
        <p:nvSpPr>
          <p:cNvPr id="18" name="Rounded Rectangle 6">
            <a:extLst>
              <a:ext uri="{FF2B5EF4-FFF2-40B4-BE49-F238E27FC236}">
                <a16:creationId xmlns:a16="http://schemas.microsoft.com/office/drawing/2014/main" id="{3B6983DC-6F4E-3080-3615-DBC1AB69259B}"/>
              </a:ext>
              <a:ext uri="{C183D7F6-B498-43B3-948B-1728B52AA6E4}">
                <adec:decorative xmlns:adec="http://schemas.microsoft.com/office/drawing/2017/decorative" val="1"/>
              </a:ext>
            </a:extLst>
          </p:cNvPr>
          <p:cNvSpPr/>
          <p:nvPr/>
        </p:nvSpPr>
        <p:spPr bwMode="auto">
          <a:xfrm>
            <a:off x="6135193" y="3235710"/>
            <a:ext cx="1463040" cy="438912"/>
          </a:xfrm>
          <a:prstGeom prst="roundRect">
            <a:avLst>
              <a:gd name="adj" fmla="val 35749"/>
            </a:avLst>
          </a:prstGeom>
          <a:gradFill flip="none" rotWithShape="1">
            <a:gsLst>
              <a:gs pos="57000">
                <a:srgbClr val="8642B1"/>
              </a:gs>
              <a:gs pos="0">
                <a:srgbClr val="5951B4"/>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Machine Learning</a:t>
            </a:r>
          </a:p>
        </p:txBody>
      </p:sp>
      <p:sp>
        <p:nvSpPr>
          <p:cNvPr id="21" name="Rounded Rectangle 6">
            <a:extLst>
              <a:ext uri="{FF2B5EF4-FFF2-40B4-BE49-F238E27FC236}">
                <a16:creationId xmlns:a16="http://schemas.microsoft.com/office/drawing/2014/main" id="{223D7D57-4493-F4D1-17EE-4A7730561AE3}"/>
              </a:ext>
              <a:ext uri="{C183D7F6-B498-43B3-948B-1728B52AA6E4}">
                <adec:decorative xmlns:adec="http://schemas.microsoft.com/office/drawing/2017/decorative" val="1"/>
              </a:ext>
            </a:extLst>
          </p:cNvPr>
          <p:cNvSpPr/>
          <p:nvPr/>
        </p:nvSpPr>
        <p:spPr bwMode="auto">
          <a:xfrm>
            <a:off x="7663761" y="3237980"/>
            <a:ext cx="1463040" cy="438912"/>
          </a:xfrm>
          <a:prstGeom prst="roundRect">
            <a:avLst>
              <a:gd name="adj" fmla="val 35749"/>
            </a:avLst>
          </a:prstGeom>
          <a:gradFill flip="none" rotWithShape="1">
            <a:gsLst>
              <a:gs pos="80000">
                <a:srgbClr val="AC35AF"/>
              </a:gs>
              <a:gs pos="1000">
                <a:srgbClr val="8642B1"/>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Content Safety</a:t>
            </a:r>
          </a:p>
        </p:txBody>
      </p:sp>
      <p:grpSp>
        <p:nvGrpSpPr>
          <p:cNvPr id="35" name="Group 34">
            <a:extLst>
              <a:ext uri="{FF2B5EF4-FFF2-40B4-BE49-F238E27FC236}">
                <a16:creationId xmlns:a16="http://schemas.microsoft.com/office/drawing/2014/main" id="{400359E8-A52B-234E-8F51-2BE9D27FCD69}"/>
              </a:ext>
            </a:extLst>
          </p:cNvPr>
          <p:cNvGrpSpPr/>
          <p:nvPr/>
        </p:nvGrpSpPr>
        <p:grpSpPr>
          <a:xfrm>
            <a:off x="613050" y="1621264"/>
            <a:ext cx="1828800" cy="2858754"/>
            <a:chOff x="2232308" y="1724297"/>
            <a:chExt cx="1993574" cy="3383280"/>
          </a:xfrm>
        </p:grpSpPr>
        <p:sp>
          <p:nvSpPr>
            <p:cNvPr id="36" name="Rounded Rectangle 6">
              <a:extLst>
                <a:ext uri="{FF2B5EF4-FFF2-40B4-BE49-F238E27FC236}">
                  <a16:creationId xmlns:a16="http://schemas.microsoft.com/office/drawing/2014/main" id="{BC8F8122-1AB4-1F61-B8AA-8EE1A17C3973}"/>
                </a:ext>
                <a:ext uri="{C183D7F6-B498-43B3-948B-1728B52AA6E4}">
                  <adec:decorative xmlns:adec="http://schemas.microsoft.com/office/drawing/2017/decorative" val="1"/>
                </a:ext>
              </a:extLst>
            </p:cNvPr>
            <p:cNvSpPr/>
            <p:nvPr/>
          </p:nvSpPr>
          <p:spPr bwMode="auto">
            <a:xfrm>
              <a:off x="2232308" y="1724297"/>
              <a:ext cx="1993574" cy="3383280"/>
            </a:xfrm>
            <a:prstGeom prst="roundRect">
              <a:avLst>
                <a:gd name="adj" fmla="val 9110"/>
              </a:avLst>
            </a:prstGeom>
            <a:ln w="15875" cap="rnd">
              <a:solidFill>
                <a:srgbClr val="0A6BBA"/>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345" tIns="86676" rIns="108345" bIns="86676" numCol="1" spcCol="0" rtlCol="0" fromWordArt="0" anchor="t" anchorCtr="0" forceAA="0" compatLnSpc="1">
              <a:prstTxWarp prst="textNoShape">
                <a:avLst/>
              </a:prstTxWarp>
              <a:noAutofit/>
            </a:bodyPr>
            <a:lstStyle/>
            <a:p>
              <a:pPr marL="0" marR="0" lvl="0" indent="0" algn="l" defTabSz="552466" rtl="0" eaLnBrk="1" fontAlgn="base" latinLnBrk="0" hangingPunct="1">
                <a:lnSpc>
                  <a:spcPct val="100000"/>
                </a:lnSpc>
                <a:spcBef>
                  <a:spcPct val="0"/>
                </a:spcBef>
                <a:spcAft>
                  <a:spcPct val="0"/>
                </a:spcAft>
                <a:buClrTx/>
                <a:buSzTx/>
                <a:buFontTx/>
                <a:buNone/>
                <a:tabLst/>
                <a:defRPr/>
              </a:pPr>
              <a:endParaRPr kumimoji="0" lang="en-US" sz="1067"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38" name="Picture 37">
              <a:extLst>
                <a:ext uri="{FF2B5EF4-FFF2-40B4-BE49-F238E27FC236}">
                  <a16:creationId xmlns:a16="http://schemas.microsoft.com/office/drawing/2014/main" id="{11502ABC-99E7-C381-4CFB-253AF8B007C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01668" y="2171312"/>
              <a:ext cx="336279" cy="336278"/>
            </a:xfrm>
            <a:prstGeom prst="rect">
              <a:avLst/>
            </a:prstGeom>
            <a:effectLst/>
          </p:spPr>
        </p:pic>
        <p:sp>
          <p:nvSpPr>
            <p:cNvPr id="39" name="TextBox 38">
              <a:extLst>
                <a:ext uri="{FF2B5EF4-FFF2-40B4-BE49-F238E27FC236}">
                  <a16:creationId xmlns:a16="http://schemas.microsoft.com/office/drawing/2014/main" id="{A67A0C71-508D-C02D-0A65-E0BC9E02CA96}"/>
                </a:ext>
                <a:ext uri="{C183D7F6-B498-43B3-948B-1728B52AA6E4}">
                  <adec:decorative xmlns:adec="http://schemas.microsoft.com/office/drawing/2017/decorative" val="1"/>
                </a:ext>
              </a:extLst>
            </p:cNvPr>
            <p:cNvSpPr txBox="1"/>
            <p:nvPr/>
          </p:nvSpPr>
          <p:spPr>
            <a:xfrm>
              <a:off x="2976147" y="2053796"/>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Copilot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Studio</a:t>
              </a:r>
            </a:p>
          </p:txBody>
        </p:sp>
        <p:pic>
          <p:nvPicPr>
            <p:cNvPr id="66" name="Picture 65">
              <a:extLst>
                <a:ext uri="{FF2B5EF4-FFF2-40B4-BE49-F238E27FC236}">
                  <a16:creationId xmlns:a16="http://schemas.microsoft.com/office/drawing/2014/main" id="{D378DC64-F5DA-5659-D3BF-7BBA6FE415F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20481" r="20481"/>
            <a:stretch/>
          </p:blipFill>
          <p:spPr>
            <a:xfrm>
              <a:off x="2498875" y="2872321"/>
              <a:ext cx="345117" cy="365348"/>
            </a:xfrm>
            <a:prstGeom prst="rect">
              <a:avLst/>
            </a:prstGeom>
            <a:ln w="6657" cap="flat">
              <a:noFill/>
              <a:prstDash val="solid"/>
              <a:miter/>
            </a:ln>
            <a:effectLst/>
          </p:spPr>
        </p:pic>
        <p:sp>
          <p:nvSpPr>
            <p:cNvPr id="67" name="TextBox 66">
              <a:extLst>
                <a:ext uri="{FF2B5EF4-FFF2-40B4-BE49-F238E27FC236}">
                  <a16:creationId xmlns:a16="http://schemas.microsoft.com/office/drawing/2014/main" id="{6F21CBCE-D0A3-3B9C-297A-B76CDC348A25}"/>
                </a:ext>
                <a:ext uri="{C183D7F6-B498-43B3-948B-1728B52AA6E4}">
                  <adec:decorative xmlns:adec="http://schemas.microsoft.com/office/drawing/2017/decorative" val="1"/>
                </a:ext>
              </a:extLst>
            </p:cNvPr>
            <p:cNvSpPr txBox="1"/>
            <p:nvPr/>
          </p:nvSpPr>
          <p:spPr>
            <a:xfrm>
              <a:off x="2976147" y="2769340"/>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Visual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Studio</a:t>
              </a:r>
            </a:p>
          </p:txBody>
        </p:sp>
        <p:pic>
          <p:nvPicPr>
            <p:cNvPr id="68" name="Graphic 67">
              <a:extLst>
                <a:ext uri="{FF2B5EF4-FFF2-40B4-BE49-F238E27FC236}">
                  <a16:creationId xmlns:a16="http://schemas.microsoft.com/office/drawing/2014/main" id="{07450B17-3596-DD94-0033-22B51C7C19CD}"/>
                </a:ext>
              </a:extLst>
            </p:cNvPr>
            <p:cNvPicPr>
              <a:picLocks noChangeAspect="1"/>
            </p:cNvPicPr>
            <p:nvPr/>
          </p:nvPicPr>
          <p:blipFill>
            <a:blip r:embed="rId6">
              <a:lum bright="-100000"/>
              <a:extLst>
                <a:ext uri="{96DAC541-7B7A-43D3-8B79-37D633B846F1}">
                  <asvg:svgBlip xmlns:asvg="http://schemas.microsoft.com/office/drawing/2016/SVG/main" r:embed="rId7"/>
                </a:ext>
              </a:extLst>
            </a:blip>
            <a:stretch>
              <a:fillRect/>
            </a:stretch>
          </p:blipFill>
          <p:spPr>
            <a:xfrm>
              <a:off x="2499640" y="3602703"/>
              <a:ext cx="340334" cy="335670"/>
            </a:xfrm>
            <a:prstGeom prst="rect">
              <a:avLst/>
            </a:prstGeom>
          </p:spPr>
        </p:pic>
        <p:sp>
          <p:nvSpPr>
            <p:cNvPr id="69" name="TextBox 68">
              <a:extLst>
                <a:ext uri="{FF2B5EF4-FFF2-40B4-BE49-F238E27FC236}">
                  <a16:creationId xmlns:a16="http://schemas.microsoft.com/office/drawing/2014/main" id="{5A673391-BC50-9E4F-0762-25E57EB9A6FF}"/>
                </a:ext>
                <a:ext uri="{C183D7F6-B498-43B3-948B-1728B52AA6E4}">
                  <adec:decorative xmlns:adec="http://schemas.microsoft.com/office/drawing/2017/decorative" val="1"/>
                </a:ext>
              </a:extLst>
            </p:cNvPr>
            <p:cNvSpPr txBox="1"/>
            <p:nvPr/>
          </p:nvSpPr>
          <p:spPr>
            <a:xfrm>
              <a:off x="2976147" y="3627713"/>
              <a:ext cx="1097280" cy="285655"/>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GitHub</a:t>
              </a:r>
            </a:p>
          </p:txBody>
        </p:sp>
        <p:pic>
          <p:nvPicPr>
            <p:cNvPr id="70" name="Picture 69" descr="A blue and pink ribbon&#10;&#10;Description automatically generated">
              <a:extLst>
                <a:ext uri="{FF2B5EF4-FFF2-40B4-BE49-F238E27FC236}">
                  <a16:creationId xmlns:a16="http://schemas.microsoft.com/office/drawing/2014/main" id="{0ED0C391-0E89-0944-7936-02695843B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842" y="4300070"/>
              <a:ext cx="363396" cy="363396"/>
            </a:xfrm>
            <a:prstGeom prst="rect">
              <a:avLst/>
            </a:prstGeom>
          </p:spPr>
        </p:pic>
        <p:sp>
          <p:nvSpPr>
            <p:cNvPr id="71" name="Rounded Rectangle 6">
              <a:extLst>
                <a:ext uri="{FF2B5EF4-FFF2-40B4-BE49-F238E27FC236}">
                  <a16:creationId xmlns:a16="http://schemas.microsoft.com/office/drawing/2014/main" id="{A7200BFA-58C8-7A28-178F-6267089B23B5}"/>
                </a:ext>
                <a:ext uri="{C183D7F6-B498-43B3-948B-1728B52AA6E4}">
                  <adec:decorative xmlns:adec="http://schemas.microsoft.com/office/drawing/2017/decorative" val="1"/>
                </a:ext>
              </a:extLst>
            </p:cNvPr>
            <p:cNvSpPr/>
            <p:nvPr/>
          </p:nvSpPr>
          <p:spPr bwMode="auto">
            <a:xfrm>
              <a:off x="2976147" y="4200427"/>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SDK</a:t>
              </a:r>
            </a:p>
          </p:txBody>
        </p:sp>
      </p:grpSp>
      <p:grpSp>
        <p:nvGrpSpPr>
          <p:cNvPr id="72" name="Group 71">
            <a:extLst>
              <a:ext uri="{FF2B5EF4-FFF2-40B4-BE49-F238E27FC236}">
                <a16:creationId xmlns:a16="http://schemas.microsoft.com/office/drawing/2014/main" id="{852662D1-FB4C-FA46-39AE-2030F203BB74}"/>
              </a:ext>
            </a:extLst>
          </p:cNvPr>
          <p:cNvGrpSpPr/>
          <p:nvPr/>
        </p:nvGrpSpPr>
        <p:grpSpPr>
          <a:xfrm>
            <a:off x="2896075" y="4883686"/>
            <a:ext cx="6394027" cy="345175"/>
            <a:chOff x="4708657" y="5147999"/>
            <a:chExt cx="11146536" cy="298985"/>
          </a:xfrm>
        </p:grpSpPr>
        <p:sp>
          <p:nvSpPr>
            <p:cNvPr id="73" name="Rectangle: Rounded Corners 72">
              <a:extLst>
                <a:ext uri="{FF2B5EF4-FFF2-40B4-BE49-F238E27FC236}">
                  <a16:creationId xmlns:a16="http://schemas.microsoft.com/office/drawing/2014/main" id="{A82928ED-2A6F-C112-2740-89FF535174B0}"/>
                </a:ext>
              </a:extLst>
            </p:cNvPr>
            <p:cNvSpPr/>
            <p:nvPr/>
          </p:nvSpPr>
          <p:spPr bwMode="auto">
            <a:xfrm>
              <a:off x="4708657" y="5147999"/>
              <a:ext cx="11146536" cy="298985"/>
            </a:xfrm>
            <a:prstGeom prst="roundRect">
              <a:avLst>
                <a:gd name="adj" fmla="val 31390"/>
              </a:avLst>
            </a:prstGeom>
            <a:gradFill flip="none" rotWithShape="1">
              <a:gsLst>
                <a:gs pos="0">
                  <a:srgbClr val="702573">
                    <a:alpha val="10000"/>
                  </a:srgbClr>
                </a:gs>
                <a:gs pos="80000">
                  <a:srgbClr val="2A446F">
                    <a:alpha val="1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endParaRPr kumimoji="0" lang="en-US" sz="237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4" name="!!Straight Arrow Connector 50">
              <a:extLst>
                <a:ext uri="{FF2B5EF4-FFF2-40B4-BE49-F238E27FC236}">
                  <a16:creationId xmlns:a16="http://schemas.microsoft.com/office/drawing/2014/main" id="{9D732DAB-8786-B54E-DB7E-4AC661AB09D6}"/>
                </a:ext>
              </a:extLst>
            </p:cNvPr>
            <p:cNvCxnSpPr>
              <a:cxnSpLocks/>
            </p:cNvCxnSpPr>
            <p:nvPr/>
          </p:nvCxnSpPr>
          <p:spPr>
            <a:xfrm flipV="1">
              <a:off x="5749206" y="5300357"/>
              <a:ext cx="228601"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75" name="Rounded Rectangle 6">
              <a:extLst>
                <a:ext uri="{FF2B5EF4-FFF2-40B4-BE49-F238E27FC236}">
                  <a16:creationId xmlns:a16="http://schemas.microsoft.com/office/drawing/2014/main" id="{D5ACA517-404B-4109-95EB-D0C503B2B8D5}"/>
                </a:ext>
                <a:ext uri="{C183D7F6-B498-43B3-948B-1728B52AA6E4}">
                  <adec:decorative xmlns:adec="http://schemas.microsoft.com/office/drawing/2017/decorative" val="1"/>
                </a:ext>
              </a:extLst>
            </p:cNvPr>
            <p:cNvSpPr/>
            <p:nvPr/>
          </p:nvSpPr>
          <p:spPr bwMode="auto">
            <a:xfrm>
              <a:off x="14705471" y="5214533"/>
              <a:ext cx="1052076" cy="171650"/>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Serverless</a:t>
              </a:r>
            </a:p>
          </p:txBody>
        </p:sp>
        <p:sp>
          <p:nvSpPr>
            <p:cNvPr id="76" name="Rounded Rectangle 6">
              <a:extLst>
                <a:ext uri="{FF2B5EF4-FFF2-40B4-BE49-F238E27FC236}">
                  <a16:creationId xmlns:a16="http://schemas.microsoft.com/office/drawing/2014/main" id="{C88A8928-E6DF-E245-4402-B6C6DD884E34}"/>
                </a:ext>
                <a:ext uri="{C183D7F6-B498-43B3-948B-1728B52AA6E4}">
                  <adec:decorative xmlns:adec="http://schemas.microsoft.com/office/drawing/2017/decorative" val="1"/>
                </a:ext>
              </a:extLst>
            </p:cNvPr>
            <p:cNvSpPr/>
            <p:nvPr/>
          </p:nvSpPr>
          <p:spPr bwMode="auto">
            <a:xfrm>
              <a:off x="4798938" y="5214533"/>
              <a:ext cx="856475" cy="171650"/>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r" defTabSz="552765"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Control</a:t>
              </a:r>
            </a:p>
          </p:txBody>
        </p:sp>
        <p:cxnSp>
          <p:nvCxnSpPr>
            <p:cNvPr id="77" name="!!Straight Arrow Connector 55">
              <a:extLst>
                <a:ext uri="{FF2B5EF4-FFF2-40B4-BE49-F238E27FC236}">
                  <a16:creationId xmlns:a16="http://schemas.microsoft.com/office/drawing/2014/main" id="{FC707201-37CF-931A-008B-447379C848B5}"/>
                </a:ext>
              </a:extLst>
            </p:cNvPr>
            <p:cNvCxnSpPr>
              <a:cxnSpLocks/>
            </p:cNvCxnSpPr>
            <p:nvPr/>
          </p:nvCxnSpPr>
          <p:spPr>
            <a:xfrm flipH="1">
              <a:off x="14383081" y="5300357"/>
              <a:ext cx="228601"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EEC373DE-4164-6A1E-58A3-D093DBA50B6E}"/>
                </a:ext>
              </a:extLst>
            </p:cNvPr>
            <p:cNvGrpSpPr/>
            <p:nvPr/>
          </p:nvGrpSpPr>
          <p:grpSpPr>
            <a:xfrm>
              <a:off x="6071599" y="5204313"/>
              <a:ext cx="2312716" cy="192084"/>
              <a:chOff x="5813453" y="5319110"/>
              <a:chExt cx="2312716" cy="192084"/>
            </a:xfrm>
          </p:grpSpPr>
          <p:sp useBgFill="1">
            <p:nvSpPr>
              <p:cNvPr id="89" name="Rounded Rectangle 6">
                <a:extLst>
                  <a:ext uri="{FF2B5EF4-FFF2-40B4-BE49-F238E27FC236}">
                    <a16:creationId xmlns:a16="http://schemas.microsoft.com/office/drawing/2014/main" id="{653DF5E4-022E-5440-0288-5D3A8E601B6F}"/>
                  </a:ext>
                  <a:ext uri="{C183D7F6-B498-43B3-948B-1728B52AA6E4}">
                    <adec:decorative xmlns:adec="http://schemas.microsoft.com/office/drawing/2017/decorative" val="1"/>
                  </a:ext>
                </a:extLst>
              </p:cNvPr>
              <p:cNvSpPr/>
              <p:nvPr/>
            </p:nvSpPr>
            <p:spPr bwMode="auto">
              <a:xfrm>
                <a:off x="5813453" y="5319110"/>
                <a:ext cx="2312716"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Kubernetes Service</a:t>
                </a:r>
              </a:p>
            </p:txBody>
          </p:sp>
          <p:pic>
            <p:nvPicPr>
              <p:cNvPr id="90" name="Graphic 89">
                <a:extLst>
                  <a:ext uri="{FF2B5EF4-FFF2-40B4-BE49-F238E27FC236}">
                    <a16:creationId xmlns:a16="http://schemas.microsoft.com/office/drawing/2014/main" id="{A9CF617D-2222-3B3B-D043-3E6AD58C5EA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902215" y="5336669"/>
                <a:ext cx="342778" cy="151241"/>
              </a:xfrm>
              <a:prstGeom prst="rect">
                <a:avLst/>
              </a:prstGeom>
              <a:effectLst/>
            </p:spPr>
          </p:pic>
        </p:grpSp>
        <p:grpSp>
          <p:nvGrpSpPr>
            <p:cNvPr id="79" name="Group 78">
              <a:extLst>
                <a:ext uri="{FF2B5EF4-FFF2-40B4-BE49-F238E27FC236}">
                  <a16:creationId xmlns:a16="http://schemas.microsoft.com/office/drawing/2014/main" id="{882DD38A-8F85-6082-E1C8-CD2F6F0A7AB7}"/>
                </a:ext>
              </a:extLst>
            </p:cNvPr>
            <p:cNvGrpSpPr/>
            <p:nvPr/>
          </p:nvGrpSpPr>
          <p:grpSpPr>
            <a:xfrm>
              <a:off x="10419568" y="5204314"/>
              <a:ext cx="2070221" cy="192084"/>
              <a:chOff x="10439045" y="5319112"/>
              <a:chExt cx="2070221" cy="192084"/>
            </a:xfrm>
          </p:grpSpPr>
          <p:sp useBgFill="1">
            <p:nvSpPr>
              <p:cNvPr id="86" name="Rounded Rectangle 6">
                <a:extLst>
                  <a:ext uri="{FF2B5EF4-FFF2-40B4-BE49-F238E27FC236}">
                    <a16:creationId xmlns:a16="http://schemas.microsoft.com/office/drawing/2014/main" id="{63FECA9F-7825-C454-80FB-2B0A91A68785}"/>
                  </a:ext>
                  <a:ext uri="{C183D7F6-B498-43B3-948B-1728B52AA6E4}">
                    <adec:decorative xmlns:adec="http://schemas.microsoft.com/office/drawing/2017/decorative" val="1"/>
                  </a:ext>
                </a:extLst>
              </p:cNvPr>
              <p:cNvSpPr/>
              <p:nvPr/>
            </p:nvSpPr>
            <p:spPr bwMode="auto">
              <a:xfrm>
                <a:off x="10439045" y="5319112"/>
                <a:ext cx="2070221"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Container Apps</a:t>
                </a:r>
              </a:p>
            </p:txBody>
          </p:sp>
          <p:pic>
            <p:nvPicPr>
              <p:cNvPr id="87" name="Graphic 86">
                <a:extLst>
                  <a:ext uri="{FF2B5EF4-FFF2-40B4-BE49-F238E27FC236}">
                    <a16:creationId xmlns:a16="http://schemas.microsoft.com/office/drawing/2014/main" id="{722EC92D-15A3-CDFD-1B8A-05906C542984}"/>
                  </a:ext>
                  <a:ext uri="{C183D7F6-B498-43B3-948B-1728B52AA6E4}">
                    <adec:decorative xmlns:adec="http://schemas.microsoft.com/office/drawing/2017/decorative" val="1"/>
                  </a:ext>
                </a:extLst>
              </p:cNvPr>
              <p:cNvPicPr>
                <a:picLocks noChangeAspect="1"/>
              </p:cNvPicPr>
              <p:nvPr/>
            </p:nvPicPr>
            <p:blipFill>
              <a:blip r:embed="rId10">
                <a:lum bright="-8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538261" y="5323391"/>
                <a:ext cx="328502" cy="187803"/>
              </a:xfrm>
              <a:prstGeom prst="rect">
                <a:avLst/>
              </a:prstGeom>
              <a:effectLst/>
            </p:spPr>
          </p:pic>
        </p:grpSp>
        <p:grpSp>
          <p:nvGrpSpPr>
            <p:cNvPr id="80" name="Group 79">
              <a:extLst>
                <a:ext uri="{FF2B5EF4-FFF2-40B4-BE49-F238E27FC236}">
                  <a16:creationId xmlns:a16="http://schemas.microsoft.com/office/drawing/2014/main" id="{AFA667A1-7CB7-991E-6B21-86974E3B4C7D}"/>
                </a:ext>
              </a:extLst>
            </p:cNvPr>
            <p:cNvGrpSpPr/>
            <p:nvPr/>
          </p:nvGrpSpPr>
          <p:grpSpPr>
            <a:xfrm>
              <a:off x="8496796" y="5204314"/>
              <a:ext cx="1814134" cy="192084"/>
              <a:chOff x="8323727" y="5319111"/>
              <a:chExt cx="1814134" cy="192084"/>
            </a:xfrm>
          </p:grpSpPr>
          <p:sp useBgFill="1">
            <p:nvSpPr>
              <p:cNvPr id="84" name="Rounded Rectangle 6">
                <a:extLst>
                  <a:ext uri="{FF2B5EF4-FFF2-40B4-BE49-F238E27FC236}">
                    <a16:creationId xmlns:a16="http://schemas.microsoft.com/office/drawing/2014/main" id="{8CF3DCCB-5342-A4FC-5BF7-8164257A818C}"/>
                  </a:ext>
                  <a:ext uri="{C183D7F6-B498-43B3-948B-1728B52AA6E4}">
                    <adec:decorative xmlns:adec="http://schemas.microsoft.com/office/drawing/2017/decorative" val="1"/>
                  </a:ext>
                </a:extLst>
              </p:cNvPr>
              <p:cNvSpPr/>
              <p:nvPr/>
            </p:nvSpPr>
            <p:spPr bwMode="auto">
              <a:xfrm>
                <a:off x="8323727" y="5319111"/>
                <a:ext cx="1814134"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App Service</a:t>
                </a:r>
              </a:p>
            </p:txBody>
          </p:sp>
          <p:pic>
            <p:nvPicPr>
              <p:cNvPr id="85" name="Graphic 84">
                <a:extLst>
                  <a:ext uri="{FF2B5EF4-FFF2-40B4-BE49-F238E27FC236}">
                    <a16:creationId xmlns:a16="http://schemas.microsoft.com/office/drawing/2014/main" id="{37B2EA12-1A1E-AB7B-4820-E7AD8C9B615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39060" y="5336671"/>
                <a:ext cx="322394" cy="151238"/>
              </a:xfrm>
              <a:prstGeom prst="rect">
                <a:avLst/>
              </a:prstGeom>
            </p:spPr>
          </p:pic>
        </p:grpSp>
        <p:grpSp>
          <p:nvGrpSpPr>
            <p:cNvPr id="81" name="Group 80">
              <a:extLst>
                <a:ext uri="{FF2B5EF4-FFF2-40B4-BE49-F238E27FC236}">
                  <a16:creationId xmlns:a16="http://schemas.microsoft.com/office/drawing/2014/main" id="{2376CCCF-250B-39FF-F3CE-61B1ACA36DD4}"/>
                </a:ext>
              </a:extLst>
            </p:cNvPr>
            <p:cNvGrpSpPr/>
            <p:nvPr/>
          </p:nvGrpSpPr>
          <p:grpSpPr>
            <a:xfrm>
              <a:off x="12602962" y="5204313"/>
              <a:ext cx="1671031" cy="192084"/>
              <a:chOff x="12850678" y="5319111"/>
              <a:chExt cx="1671031" cy="192084"/>
            </a:xfrm>
          </p:grpSpPr>
          <p:sp useBgFill="1">
            <p:nvSpPr>
              <p:cNvPr id="82" name="Rounded Rectangle 6">
                <a:extLst>
                  <a:ext uri="{FF2B5EF4-FFF2-40B4-BE49-F238E27FC236}">
                    <a16:creationId xmlns:a16="http://schemas.microsoft.com/office/drawing/2014/main" id="{1707D861-4FC9-85CA-04DF-8767C9832661}"/>
                  </a:ext>
                  <a:ext uri="{C183D7F6-B498-43B3-948B-1728B52AA6E4}">
                    <adec:decorative xmlns:adec="http://schemas.microsoft.com/office/drawing/2017/decorative" val="1"/>
                  </a:ext>
                </a:extLst>
              </p:cNvPr>
              <p:cNvSpPr/>
              <p:nvPr/>
            </p:nvSpPr>
            <p:spPr bwMode="auto">
              <a:xfrm>
                <a:off x="12850678" y="5319111"/>
                <a:ext cx="1671031"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Functions</a:t>
                </a:r>
              </a:p>
            </p:txBody>
          </p:sp>
          <p:pic>
            <p:nvPicPr>
              <p:cNvPr id="83" name="Picture Placeholder 6">
                <a:extLst>
                  <a:ext uri="{FF2B5EF4-FFF2-40B4-BE49-F238E27FC236}">
                    <a16:creationId xmlns:a16="http://schemas.microsoft.com/office/drawing/2014/main" id="{76B0EC7D-EFD1-DA2C-3950-E1C8283F108A}"/>
                  </a:ext>
                  <a:ext uri="{C183D7F6-B498-43B3-948B-1728B52AA6E4}">
                    <adec:decorative xmlns:adec="http://schemas.microsoft.com/office/drawing/2017/decorative" val="1"/>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6" r="6"/>
              <a:stretch/>
            </p:blipFill>
            <p:spPr>
              <a:xfrm>
                <a:off x="12945360" y="5337071"/>
                <a:ext cx="322392" cy="150840"/>
              </a:xfrm>
              <a:prstGeom prst="rect">
                <a:avLst/>
              </a:prstGeom>
              <a:effectLst/>
            </p:spPr>
          </p:pic>
        </p:grpSp>
      </p:grpSp>
      <p:cxnSp>
        <p:nvCxnSpPr>
          <p:cNvPr id="91" name="!!Straight Arrow Connector 119">
            <a:extLst>
              <a:ext uri="{FF2B5EF4-FFF2-40B4-BE49-F238E27FC236}">
                <a16:creationId xmlns:a16="http://schemas.microsoft.com/office/drawing/2014/main" id="{48BE2955-E4FC-E2B4-E82F-C194FE863B9D}"/>
              </a:ext>
            </a:extLst>
          </p:cNvPr>
          <p:cNvCxnSpPr>
            <a:cxnSpLocks/>
          </p:cNvCxnSpPr>
          <p:nvPr/>
        </p:nvCxnSpPr>
        <p:spPr>
          <a:xfrm flipH="1">
            <a:off x="9453107" y="3070640"/>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2" name="!!Straight Arrow Connector 120">
            <a:extLst>
              <a:ext uri="{FF2B5EF4-FFF2-40B4-BE49-F238E27FC236}">
                <a16:creationId xmlns:a16="http://schemas.microsoft.com/office/drawing/2014/main" id="{07386172-D3BF-693C-8FB2-7DDEAE9DFDE6}"/>
              </a:ext>
            </a:extLst>
          </p:cNvPr>
          <p:cNvCxnSpPr>
            <a:cxnSpLocks/>
          </p:cNvCxnSpPr>
          <p:nvPr/>
        </p:nvCxnSpPr>
        <p:spPr>
          <a:xfrm>
            <a:off x="9396660" y="2967732"/>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3" name="!!Straight Arrow Connector 53">
            <a:extLst>
              <a:ext uri="{FF2B5EF4-FFF2-40B4-BE49-F238E27FC236}">
                <a16:creationId xmlns:a16="http://schemas.microsoft.com/office/drawing/2014/main" id="{FFF329DB-A962-82EB-0D37-4E3EED9C86B2}"/>
              </a:ext>
            </a:extLst>
          </p:cNvPr>
          <p:cNvCxnSpPr>
            <a:cxnSpLocks/>
          </p:cNvCxnSpPr>
          <p:nvPr/>
        </p:nvCxnSpPr>
        <p:spPr>
          <a:xfrm flipH="1">
            <a:off x="2600503" y="3096575"/>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94" name="!!Straight Arrow Connector 54">
            <a:extLst>
              <a:ext uri="{FF2B5EF4-FFF2-40B4-BE49-F238E27FC236}">
                <a16:creationId xmlns:a16="http://schemas.microsoft.com/office/drawing/2014/main" id="{ADF34F2F-46FE-04D3-65AB-82C9EFB868FE}"/>
              </a:ext>
            </a:extLst>
          </p:cNvPr>
          <p:cNvCxnSpPr>
            <a:cxnSpLocks/>
          </p:cNvCxnSpPr>
          <p:nvPr/>
        </p:nvCxnSpPr>
        <p:spPr>
          <a:xfrm>
            <a:off x="2544059" y="2993667"/>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95DB2202-D6A2-D798-5465-BC3044E5730A}"/>
              </a:ext>
            </a:extLst>
          </p:cNvPr>
          <p:cNvGrpSpPr/>
          <p:nvPr/>
        </p:nvGrpSpPr>
        <p:grpSpPr>
          <a:xfrm>
            <a:off x="9750150" y="1621271"/>
            <a:ext cx="1828800" cy="2858747"/>
            <a:chOff x="16436156" y="1724296"/>
            <a:chExt cx="2249750" cy="3383280"/>
          </a:xfrm>
        </p:grpSpPr>
        <p:sp>
          <p:nvSpPr>
            <p:cNvPr id="96" name="Rounded Rectangle 6">
              <a:extLst>
                <a:ext uri="{FF2B5EF4-FFF2-40B4-BE49-F238E27FC236}">
                  <a16:creationId xmlns:a16="http://schemas.microsoft.com/office/drawing/2014/main" id="{3CD63534-F690-5147-B70A-F81B6D31A1F9}"/>
                </a:ext>
                <a:ext uri="{C183D7F6-B498-43B3-948B-1728B52AA6E4}">
                  <adec:decorative xmlns:adec="http://schemas.microsoft.com/office/drawing/2017/decorative" val="1"/>
                </a:ext>
              </a:extLst>
            </p:cNvPr>
            <p:cNvSpPr/>
            <p:nvPr/>
          </p:nvSpPr>
          <p:spPr bwMode="auto">
            <a:xfrm>
              <a:off x="16436156" y="1724296"/>
              <a:ext cx="2249750" cy="3383280"/>
            </a:xfrm>
            <a:prstGeom prst="roundRect">
              <a:avLst>
                <a:gd name="adj" fmla="val 9110"/>
              </a:avLst>
            </a:prstGeom>
            <a:noFill/>
            <a:ln w="15875" cap="rnd">
              <a:solidFill>
                <a:srgbClr val="AC35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endParaRPr>
            </a:p>
          </p:txBody>
        </p:sp>
        <p:sp>
          <p:nvSpPr>
            <p:cNvPr id="97" name="Rounded Rectangle 6">
              <a:extLst>
                <a:ext uri="{FF2B5EF4-FFF2-40B4-BE49-F238E27FC236}">
                  <a16:creationId xmlns:a16="http://schemas.microsoft.com/office/drawing/2014/main" id="{7FCD40C7-71BA-736C-1E81-4A36713D5DEC}"/>
                </a:ext>
                <a:ext uri="{C183D7F6-B498-43B3-948B-1728B52AA6E4}">
                  <adec:decorative xmlns:adec="http://schemas.microsoft.com/office/drawing/2017/decorative" val="1"/>
                </a:ext>
              </a:extLst>
            </p:cNvPr>
            <p:cNvSpPr/>
            <p:nvPr/>
          </p:nvSpPr>
          <p:spPr bwMode="auto">
            <a:xfrm>
              <a:off x="16577852" y="1911855"/>
              <a:ext cx="648567" cy="292389"/>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Cloud</a:t>
              </a:r>
            </a:p>
          </p:txBody>
        </p:sp>
        <p:cxnSp>
          <p:nvCxnSpPr>
            <p:cNvPr id="99" name="!!Straight Arrow Connector 18">
              <a:extLst>
                <a:ext uri="{FF2B5EF4-FFF2-40B4-BE49-F238E27FC236}">
                  <a16:creationId xmlns:a16="http://schemas.microsoft.com/office/drawing/2014/main" id="{F3CD5AA6-A86F-C1FF-E88D-0A4F1C9EB1A3}"/>
                </a:ext>
              </a:extLst>
            </p:cNvPr>
            <p:cNvCxnSpPr>
              <a:cxnSpLocks/>
            </p:cNvCxnSpPr>
            <p:nvPr/>
          </p:nvCxnSpPr>
          <p:spPr>
            <a:xfrm>
              <a:off x="16902133" y="2290320"/>
              <a:ext cx="0" cy="22860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useBgFill="1">
          <p:nvSpPr>
            <p:cNvPr id="104" name="TextBox 103">
              <a:extLst>
                <a:ext uri="{FF2B5EF4-FFF2-40B4-BE49-F238E27FC236}">
                  <a16:creationId xmlns:a16="http://schemas.microsoft.com/office/drawing/2014/main" id="{561A372C-25B1-096D-DAA2-1A52D132072B}"/>
                </a:ext>
                <a:ext uri="{C183D7F6-B498-43B3-948B-1728B52AA6E4}">
                  <adec:decorative xmlns:adec="http://schemas.microsoft.com/office/drawing/2017/decorative" val="1"/>
                </a:ext>
              </a:extLst>
            </p:cNvPr>
            <p:cNvSpPr txBox="1"/>
            <p:nvPr/>
          </p:nvSpPr>
          <p:spPr>
            <a:xfrm>
              <a:off x="17313105" y="2617479"/>
              <a:ext cx="1238313" cy="27267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a:t>
              </a:r>
            </a:p>
          </p:txBody>
        </p:sp>
        <p:cxnSp>
          <p:nvCxnSpPr>
            <p:cNvPr id="105" name="!!Straight Arrow Connector 46">
              <a:extLst>
                <a:ext uri="{FF2B5EF4-FFF2-40B4-BE49-F238E27FC236}">
                  <a16:creationId xmlns:a16="http://schemas.microsoft.com/office/drawing/2014/main" id="{6EF73169-0E9B-E246-978A-DA416816C9A4}"/>
                </a:ext>
              </a:extLst>
            </p:cNvPr>
            <p:cNvCxnSpPr>
              <a:cxnSpLocks/>
            </p:cNvCxnSpPr>
            <p:nvPr/>
          </p:nvCxnSpPr>
          <p:spPr>
            <a:xfrm>
              <a:off x="16902134" y="2999820"/>
              <a:ext cx="0" cy="204311"/>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06" name="Graphic 105">
              <a:extLst>
                <a:ext uri="{FF2B5EF4-FFF2-40B4-BE49-F238E27FC236}">
                  <a16:creationId xmlns:a16="http://schemas.microsoft.com/office/drawing/2014/main" id="{092BAA2E-61FE-EA32-6F52-DB23C42973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721237" y="3280721"/>
              <a:ext cx="361793" cy="261293"/>
            </a:xfrm>
            <a:prstGeom prst="rect">
              <a:avLst/>
            </a:prstGeom>
          </p:spPr>
        </p:pic>
        <p:sp useBgFill="1">
          <p:nvSpPr>
            <p:cNvPr id="109" name="TextBox 108">
              <a:extLst>
                <a:ext uri="{FF2B5EF4-FFF2-40B4-BE49-F238E27FC236}">
                  <a16:creationId xmlns:a16="http://schemas.microsoft.com/office/drawing/2014/main" id="{08642EA6-FECE-6D79-4B2A-838C9B6FD759}"/>
                </a:ext>
                <a:ext uri="{C183D7F6-B498-43B3-948B-1728B52AA6E4}">
                  <adec:decorative xmlns:adec="http://schemas.microsoft.com/office/drawing/2017/decorative" val="1"/>
                </a:ext>
              </a:extLst>
            </p:cNvPr>
            <p:cNvSpPr txBox="1"/>
            <p:nvPr/>
          </p:nvSpPr>
          <p:spPr>
            <a:xfrm>
              <a:off x="17313105" y="3131824"/>
              <a:ext cx="822960" cy="54534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 Arc</a:t>
              </a:r>
            </a:p>
          </p:txBody>
        </p:sp>
        <p:cxnSp>
          <p:nvCxnSpPr>
            <p:cNvPr id="115" name="!!Straight Arrow Connector 50">
              <a:extLst>
                <a:ext uri="{FF2B5EF4-FFF2-40B4-BE49-F238E27FC236}">
                  <a16:creationId xmlns:a16="http://schemas.microsoft.com/office/drawing/2014/main" id="{21CBF660-E545-0197-FF34-61C9FF658CB5}"/>
                </a:ext>
              </a:extLst>
            </p:cNvPr>
            <p:cNvCxnSpPr>
              <a:cxnSpLocks/>
            </p:cNvCxnSpPr>
            <p:nvPr/>
          </p:nvCxnSpPr>
          <p:spPr>
            <a:xfrm>
              <a:off x="16902134" y="3629443"/>
              <a:ext cx="0" cy="215065"/>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16" name="Picture 115">
              <a:extLst>
                <a:ext uri="{FF2B5EF4-FFF2-40B4-BE49-F238E27FC236}">
                  <a16:creationId xmlns:a16="http://schemas.microsoft.com/office/drawing/2014/main" id="{A55A0E1F-48E0-C600-0B3C-216CB98CA70E}"/>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6739119" y="2609601"/>
              <a:ext cx="326029" cy="327916"/>
            </a:xfrm>
            <a:prstGeom prst="rect">
              <a:avLst/>
            </a:prstGeom>
          </p:spPr>
        </p:pic>
        <p:sp useBgFill="1">
          <p:nvSpPr>
            <p:cNvPr id="118" name="TextBox 117">
              <a:extLst>
                <a:ext uri="{FF2B5EF4-FFF2-40B4-BE49-F238E27FC236}">
                  <a16:creationId xmlns:a16="http://schemas.microsoft.com/office/drawing/2014/main" id="{99FE7468-68B3-A28B-269B-6ADFA871AF68}"/>
                </a:ext>
                <a:ext uri="{C183D7F6-B498-43B3-948B-1728B52AA6E4}">
                  <adec:decorative xmlns:adec="http://schemas.microsoft.com/office/drawing/2017/decorative" val="1"/>
                </a:ext>
              </a:extLst>
            </p:cNvPr>
            <p:cNvSpPr txBox="1"/>
            <p:nvPr/>
          </p:nvSpPr>
          <p:spPr>
            <a:xfrm>
              <a:off x="17313105" y="3782512"/>
              <a:ext cx="1075059" cy="54534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Local</a:t>
              </a:r>
            </a:p>
          </p:txBody>
        </p:sp>
        <p:cxnSp>
          <p:nvCxnSpPr>
            <p:cNvPr id="119" name="!!Straight Arrow Connector 45">
              <a:extLst>
                <a:ext uri="{FF2B5EF4-FFF2-40B4-BE49-F238E27FC236}">
                  <a16:creationId xmlns:a16="http://schemas.microsoft.com/office/drawing/2014/main" id="{C27DA910-2C1E-A6BD-F05B-6C5210BAA236}"/>
                </a:ext>
              </a:extLst>
            </p:cNvPr>
            <p:cNvCxnSpPr>
              <a:cxnSpLocks/>
            </p:cNvCxnSpPr>
            <p:nvPr/>
          </p:nvCxnSpPr>
          <p:spPr>
            <a:xfrm flipV="1">
              <a:off x="16902133" y="4316667"/>
              <a:ext cx="0" cy="22860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20" name="Rounded Rectangle 6">
              <a:extLst>
                <a:ext uri="{FF2B5EF4-FFF2-40B4-BE49-F238E27FC236}">
                  <a16:creationId xmlns:a16="http://schemas.microsoft.com/office/drawing/2014/main" id="{54611C8D-3ADE-9701-A175-64E54CA6A5E8}"/>
                </a:ext>
                <a:ext uri="{C183D7F6-B498-43B3-948B-1728B52AA6E4}">
                  <adec:decorative xmlns:adec="http://schemas.microsoft.com/office/drawing/2017/decorative" val="1"/>
                </a:ext>
              </a:extLst>
            </p:cNvPr>
            <p:cNvSpPr/>
            <p:nvPr/>
          </p:nvSpPr>
          <p:spPr bwMode="auto">
            <a:xfrm>
              <a:off x="16627676" y="4637121"/>
              <a:ext cx="598736" cy="292388"/>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Edge</a:t>
              </a:r>
            </a:p>
          </p:txBody>
        </p:sp>
        <p:pic>
          <p:nvPicPr>
            <p:cNvPr id="121" name="Graphic 120">
              <a:extLst>
                <a:ext uri="{FF2B5EF4-FFF2-40B4-BE49-F238E27FC236}">
                  <a16:creationId xmlns:a16="http://schemas.microsoft.com/office/drawing/2014/main" id="{B6A1CB12-9A5F-6A6E-62EC-6CE840A630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706009" y="3869178"/>
              <a:ext cx="398598" cy="398598"/>
            </a:xfrm>
            <a:prstGeom prst="rect">
              <a:avLst/>
            </a:prstGeom>
          </p:spPr>
        </p:pic>
      </p:grpSp>
    </p:spTree>
    <p:extLst>
      <p:ext uri="{BB962C8B-B14F-4D97-AF65-F5344CB8AC3E}">
        <p14:creationId xmlns:p14="http://schemas.microsoft.com/office/powerpoint/2010/main" val="206624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0 1.85185E-6 L 0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9"/>
                                        </p:tgtEl>
                                        <p:attrNameLst>
                                          <p:attrName>ppt_x</p:attrName>
                                          <p:attrName>ppt_y</p:attrName>
                                        </p:attrNameLst>
                                      </p:cBhvr>
                                      <p:rCtr x="0" y="1759"/>
                                    </p:animMotion>
                                  </p:childTnLst>
                                </p:cTn>
                              </p:par>
                              <p:par>
                                <p:cTn id="15" presetID="16" presetClass="entr" presetSubtype="37"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barn(outVertical)">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up)">
                                      <p:cBhvr>
                                        <p:cTn id="20" dur="800"/>
                                        <p:tgtEl>
                                          <p:spTgt spid="4"/>
                                        </p:tgtEl>
                                      </p:cBhvr>
                                    </p:animEffect>
                                  </p:childTnLst>
                                </p:cTn>
                              </p:par>
                              <p:par>
                                <p:cTn id="21" presetID="42" presetClass="path" presetSubtype="0" decel="100000" fill="hold" grpId="1" nodeType="withEffect">
                                  <p:stCondLst>
                                    <p:cond delay="0"/>
                                  </p:stCondLst>
                                  <p:childTnLst>
                                    <p:animMotion origin="layout" path="M 0 2.96296E-6 L 0 0.03541 " pathEditMode="relative" rAng="0" ptsTypes="AA">
                                      <p:cBhvr>
                                        <p:cTn id="22" dur="700" spd="-100000" fill="hold"/>
                                        <p:tgtEl>
                                          <p:spTgt spid="4"/>
                                        </p:tgtEl>
                                        <p:attrNameLst>
                                          <p:attrName>ppt_x</p:attrName>
                                          <p:attrName>ppt_y</p:attrName>
                                        </p:attrNameLst>
                                      </p:cBhvr>
                                      <p:rCtr x="0" y="1759"/>
                                    </p:animMotion>
                                  </p:childTnLst>
                                </p:cTn>
                              </p:par>
                              <p:par>
                                <p:cTn id="23" presetID="10" presetClass="entr" presetSubtype="0" fill="hold" grpId="0" nodeType="withEffect">
                                  <p:stCondLst>
                                    <p:cond delay="1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grpId="1" nodeType="withEffect">
                                  <p:stCondLst>
                                    <p:cond delay="100"/>
                                  </p:stCondLst>
                                  <p:childTnLst>
                                    <p:animMotion origin="layout" path="M 0 -7.40741E-7 L 0 0.03542 " pathEditMode="relative" rAng="0" ptsTypes="AA">
                                      <p:cBhvr>
                                        <p:cTn id="27" dur="700" spd="-100000" fill="hold"/>
                                        <p:tgtEl>
                                          <p:spTgt spid="11"/>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grpId="1" nodeType="withEffect">
                                  <p:stCondLst>
                                    <p:cond delay="200"/>
                                  </p:stCondLst>
                                  <p:childTnLst>
                                    <p:animMotion origin="layout" path="M 0 -7.40741E-7 L 0 0.03542 " pathEditMode="relative" rAng="0" ptsTypes="AA">
                                      <p:cBhvr>
                                        <p:cTn id="32" dur="700" spd="-100000" fill="hold"/>
                                        <p:tgtEl>
                                          <p:spTgt spid="12"/>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42" presetClass="path" presetSubtype="0" decel="100000" fill="hold" grpId="1" nodeType="withEffect">
                                  <p:stCondLst>
                                    <p:cond delay="300"/>
                                  </p:stCondLst>
                                  <p:childTnLst>
                                    <p:animMotion origin="layout" path="M 0 -7.40741E-7 L 0 0.03542 " pathEditMode="relative" rAng="0" ptsTypes="AA">
                                      <p:cBhvr>
                                        <p:cTn id="37" dur="700" spd="-100000" fill="hold"/>
                                        <p:tgtEl>
                                          <p:spTgt spid="15"/>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42" presetClass="path" presetSubtype="0" decel="100000" fill="hold" grpId="1" nodeType="withEffect">
                                  <p:stCondLst>
                                    <p:cond delay="300"/>
                                  </p:stCondLst>
                                  <p:childTnLst>
                                    <p:animMotion origin="layout" path="M 0 -7.40741E-7 L 0 0.03542 " pathEditMode="relative" rAng="0" ptsTypes="AA">
                                      <p:cBhvr>
                                        <p:cTn id="42" dur="700" spd="-100000" fill="hold"/>
                                        <p:tgtEl>
                                          <p:spTgt spid="17"/>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42" presetClass="path" presetSubtype="0" decel="100000" fill="hold" grpId="1" nodeType="withEffect">
                                  <p:stCondLst>
                                    <p:cond delay="300"/>
                                  </p:stCondLst>
                                  <p:childTnLst>
                                    <p:animMotion origin="layout" path="M 0 -7.40741E-7 L 0 0.03542 " pathEditMode="relative" rAng="0" ptsTypes="AA">
                                      <p:cBhvr>
                                        <p:cTn id="47" dur="700" spd="-100000" fill="hold"/>
                                        <p:tgtEl>
                                          <p:spTgt spid="18"/>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42" presetClass="path" presetSubtype="0" decel="100000" fill="hold" grpId="1" nodeType="withEffect">
                                  <p:stCondLst>
                                    <p:cond delay="300"/>
                                  </p:stCondLst>
                                  <p:childTnLst>
                                    <p:animMotion origin="layout" path="M 0 -7.40741E-7 L 0 0.03542 " pathEditMode="relative" rAng="0" ptsTypes="AA">
                                      <p:cBhvr>
                                        <p:cTn id="52" dur="700" spd="-100000" fill="hold"/>
                                        <p:tgtEl>
                                          <p:spTgt spid="21"/>
                                        </p:tgtEl>
                                        <p:attrNameLst>
                                          <p:attrName>ppt_x</p:attrName>
                                          <p:attrName>ppt_y</p:attrName>
                                        </p:attrNameLst>
                                      </p:cBhvr>
                                      <p:rCtr x="0" y="1759"/>
                                    </p:animMotion>
                                  </p:childTnLst>
                                </p:cTn>
                              </p:par>
                              <p:par>
                                <p:cTn id="53" presetID="10" presetClass="entr" presetSubtype="0" fill="hold" grpId="0"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42" presetClass="path" presetSubtype="0" decel="100000" fill="hold" grpId="1" nodeType="withEffect">
                                  <p:stCondLst>
                                    <p:cond delay="400"/>
                                  </p:stCondLst>
                                  <p:childTnLst>
                                    <p:animMotion origin="layout" path="M 0 -7.40741E-7 L 0 0.03542 " pathEditMode="relative" rAng="0" ptsTypes="AA">
                                      <p:cBhvr>
                                        <p:cTn id="57" dur="700" spd="-100000" fill="hold"/>
                                        <p:tgtEl>
                                          <p:spTgt spid="16"/>
                                        </p:tgtEl>
                                        <p:attrNameLst>
                                          <p:attrName>ppt_x</p:attrName>
                                          <p:attrName>ppt_y</p:attrName>
                                        </p:attrNameLst>
                                      </p:cBhvr>
                                      <p:rCtr x="0" y="1759"/>
                                    </p:animMotion>
                                  </p:childTnLst>
                                </p:cTn>
                              </p:par>
                              <p:par>
                                <p:cTn id="58" presetID="10" presetClass="entr" presetSubtype="0" fill="hold" nodeType="withEffect">
                                  <p:stCondLst>
                                    <p:cond delay="70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par>
                                <p:cTn id="61" presetID="42" presetClass="path" presetSubtype="0" decel="100000" fill="hold" nodeType="withEffect">
                                  <p:stCondLst>
                                    <p:cond delay="700"/>
                                  </p:stCondLst>
                                  <p:childTnLst>
                                    <p:animMotion origin="layout" path="M 0 -7.40741E-7 L 0 0.03542 " pathEditMode="relative" rAng="0" ptsTypes="AA">
                                      <p:cBhvr>
                                        <p:cTn id="62" dur="700" spd="-100000" fill="hold"/>
                                        <p:tgtEl>
                                          <p:spTgt spid="72"/>
                                        </p:tgtEl>
                                        <p:attrNameLst>
                                          <p:attrName>ppt_x</p:attrName>
                                          <p:attrName>ppt_y</p:attrName>
                                        </p:attrNameLst>
                                      </p:cBhvr>
                                      <p:rCtr x="0" y="1759"/>
                                    </p:animMotion>
                                  </p:childTnLst>
                                </p:cTn>
                              </p:par>
                              <p:par>
                                <p:cTn id="63" presetID="22" presetClass="entr" presetSubtype="8" fill="hold" nodeType="withEffect">
                                  <p:stCondLst>
                                    <p:cond delay="800"/>
                                  </p:stCondLst>
                                  <p:childTnLst>
                                    <p:set>
                                      <p:cBhvr>
                                        <p:cTn id="64" dur="1" fill="hold">
                                          <p:stCondLst>
                                            <p:cond delay="0"/>
                                          </p:stCondLst>
                                        </p:cTn>
                                        <p:tgtEl>
                                          <p:spTgt spid="93"/>
                                        </p:tgtEl>
                                        <p:attrNameLst>
                                          <p:attrName>style.visibility</p:attrName>
                                        </p:attrNameLst>
                                      </p:cBhvr>
                                      <p:to>
                                        <p:strVal val="visible"/>
                                      </p:to>
                                    </p:set>
                                    <p:animEffect transition="in" filter="wipe(left)">
                                      <p:cBhvr>
                                        <p:cTn id="65" dur="500"/>
                                        <p:tgtEl>
                                          <p:spTgt spid="93"/>
                                        </p:tgtEl>
                                      </p:cBhvr>
                                    </p:animEffect>
                                  </p:childTnLst>
                                </p:cTn>
                              </p:par>
                              <p:par>
                                <p:cTn id="66" presetID="35" presetClass="path" presetSubtype="0" decel="100000" fill="hold" nodeType="withEffect">
                                  <p:stCondLst>
                                    <p:cond delay="800"/>
                                  </p:stCondLst>
                                  <p:childTnLst>
                                    <p:animMotion origin="layout" path="M 1.97531E-6 1.85185E-6 L -0.00702 1.85185E-6 " pathEditMode="relative" rAng="0" ptsTypes="AA">
                                      <p:cBhvr>
                                        <p:cTn id="67" dur="700" spd="-100000" fill="hold"/>
                                        <p:tgtEl>
                                          <p:spTgt spid="93"/>
                                        </p:tgtEl>
                                        <p:attrNameLst>
                                          <p:attrName>ppt_x</p:attrName>
                                          <p:attrName>ppt_y</p:attrName>
                                        </p:attrNameLst>
                                      </p:cBhvr>
                                      <p:rCtr x="-355" y="0"/>
                                    </p:animMotion>
                                  </p:childTnLst>
                                </p:cTn>
                              </p:par>
                              <p:par>
                                <p:cTn id="68" presetID="22" presetClass="entr" presetSubtype="2" fill="hold" nodeType="withEffect">
                                  <p:stCondLst>
                                    <p:cond delay="800"/>
                                  </p:stCondLst>
                                  <p:childTnLst>
                                    <p:set>
                                      <p:cBhvr>
                                        <p:cTn id="69" dur="1" fill="hold">
                                          <p:stCondLst>
                                            <p:cond delay="0"/>
                                          </p:stCondLst>
                                        </p:cTn>
                                        <p:tgtEl>
                                          <p:spTgt spid="94"/>
                                        </p:tgtEl>
                                        <p:attrNameLst>
                                          <p:attrName>style.visibility</p:attrName>
                                        </p:attrNameLst>
                                      </p:cBhvr>
                                      <p:to>
                                        <p:strVal val="visible"/>
                                      </p:to>
                                    </p:set>
                                    <p:animEffect transition="in" filter="wipe(right)">
                                      <p:cBhvr>
                                        <p:cTn id="70" dur="500"/>
                                        <p:tgtEl>
                                          <p:spTgt spid="94"/>
                                        </p:tgtEl>
                                      </p:cBhvr>
                                    </p:animEffect>
                                  </p:childTnLst>
                                </p:cTn>
                              </p:par>
                              <p:par>
                                <p:cTn id="71" presetID="35" presetClass="path" presetSubtype="0" decel="100000" fill="hold" nodeType="withEffect">
                                  <p:stCondLst>
                                    <p:cond delay="800"/>
                                  </p:stCondLst>
                                  <p:childTnLst>
                                    <p:animMotion origin="layout" path="M 1.60494E-6 3.33333E-6 L 0.00733 3.33333E-6 " pathEditMode="relative" rAng="0" ptsTypes="AA">
                                      <p:cBhvr>
                                        <p:cTn id="72" dur="700" spd="-100000" fill="hold"/>
                                        <p:tgtEl>
                                          <p:spTgt spid="94"/>
                                        </p:tgtEl>
                                        <p:attrNameLst>
                                          <p:attrName>ppt_x</p:attrName>
                                          <p:attrName>ppt_y</p:attrName>
                                        </p:attrNameLst>
                                      </p:cBhvr>
                                      <p:rCtr x="363" y="0"/>
                                    </p:animMotion>
                                  </p:childTnLst>
                                </p:cTn>
                              </p:par>
                              <p:par>
                                <p:cTn id="73" presetID="22" presetClass="entr" presetSubtype="8" fill="hold" nodeType="withEffect">
                                  <p:stCondLst>
                                    <p:cond delay="800"/>
                                  </p:stCondLst>
                                  <p:childTnLst>
                                    <p:set>
                                      <p:cBhvr>
                                        <p:cTn id="74" dur="1" fill="hold">
                                          <p:stCondLst>
                                            <p:cond delay="0"/>
                                          </p:stCondLst>
                                        </p:cTn>
                                        <p:tgtEl>
                                          <p:spTgt spid="91"/>
                                        </p:tgtEl>
                                        <p:attrNameLst>
                                          <p:attrName>style.visibility</p:attrName>
                                        </p:attrNameLst>
                                      </p:cBhvr>
                                      <p:to>
                                        <p:strVal val="visible"/>
                                      </p:to>
                                    </p:set>
                                    <p:animEffect transition="in" filter="wipe(left)">
                                      <p:cBhvr>
                                        <p:cTn id="75" dur="500"/>
                                        <p:tgtEl>
                                          <p:spTgt spid="91"/>
                                        </p:tgtEl>
                                      </p:cBhvr>
                                    </p:animEffect>
                                  </p:childTnLst>
                                </p:cTn>
                              </p:par>
                              <p:par>
                                <p:cTn id="76" presetID="35" presetClass="path" presetSubtype="0" decel="100000" fill="hold" nodeType="withEffect">
                                  <p:stCondLst>
                                    <p:cond delay="800"/>
                                  </p:stCondLst>
                                  <p:childTnLst>
                                    <p:animMotion origin="layout" path="M -1.60494E-6 1.85185E-6 L -0.00702 1.85185E-6 " pathEditMode="relative" rAng="0" ptsTypes="AA">
                                      <p:cBhvr>
                                        <p:cTn id="77" dur="700" spd="-100000" fill="hold"/>
                                        <p:tgtEl>
                                          <p:spTgt spid="91"/>
                                        </p:tgtEl>
                                        <p:attrNameLst>
                                          <p:attrName>ppt_x</p:attrName>
                                          <p:attrName>ppt_y</p:attrName>
                                        </p:attrNameLst>
                                      </p:cBhvr>
                                      <p:rCtr x="-355" y="0"/>
                                    </p:animMotion>
                                  </p:childTnLst>
                                </p:cTn>
                              </p:par>
                              <p:par>
                                <p:cTn id="78" presetID="22" presetClass="entr" presetSubtype="2" fill="hold" nodeType="withEffect">
                                  <p:stCondLst>
                                    <p:cond delay="800"/>
                                  </p:stCondLst>
                                  <p:childTnLst>
                                    <p:set>
                                      <p:cBhvr>
                                        <p:cTn id="79" dur="1" fill="hold">
                                          <p:stCondLst>
                                            <p:cond delay="0"/>
                                          </p:stCondLst>
                                        </p:cTn>
                                        <p:tgtEl>
                                          <p:spTgt spid="92"/>
                                        </p:tgtEl>
                                        <p:attrNameLst>
                                          <p:attrName>style.visibility</p:attrName>
                                        </p:attrNameLst>
                                      </p:cBhvr>
                                      <p:to>
                                        <p:strVal val="visible"/>
                                      </p:to>
                                    </p:set>
                                    <p:animEffect transition="in" filter="wipe(right)">
                                      <p:cBhvr>
                                        <p:cTn id="80" dur="500"/>
                                        <p:tgtEl>
                                          <p:spTgt spid="92"/>
                                        </p:tgtEl>
                                      </p:cBhvr>
                                    </p:animEffect>
                                  </p:childTnLst>
                                </p:cTn>
                              </p:par>
                              <p:par>
                                <p:cTn id="81" presetID="35" presetClass="path" presetSubtype="0" decel="100000" fill="hold" nodeType="withEffect">
                                  <p:stCondLst>
                                    <p:cond delay="800"/>
                                  </p:stCondLst>
                                  <p:childTnLst>
                                    <p:animMotion origin="layout" path="M -1.97531E-6 3.33333E-6 L 0.00756 3.33333E-6 " pathEditMode="relative" rAng="0" ptsTypes="AA">
                                      <p:cBhvr>
                                        <p:cTn id="82" dur="700" spd="-100000" fill="hold"/>
                                        <p:tgtEl>
                                          <p:spTgt spid="92"/>
                                        </p:tgtEl>
                                        <p:attrNameLst>
                                          <p:attrName>ppt_x</p:attrName>
                                          <p:attrName>ppt_y</p:attrName>
                                        </p:attrNameLst>
                                      </p:cBhvr>
                                      <p:rCtr x="378" y="0"/>
                                    </p:animMotion>
                                  </p:childTnLst>
                                </p:cTn>
                              </p:par>
                              <p:par>
                                <p:cTn id="83" presetID="10" presetClass="entr" presetSubtype="0" fill="hold" nodeType="withEffect">
                                  <p:stCondLst>
                                    <p:cond delay="80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35" presetClass="path" presetSubtype="0" decel="100000" fill="hold" nodeType="withEffect">
                                  <p:stCondLst>
                                    <p:cond delay="800"/>
                                  </p:stCondLst>
                                  <p:childTnLst>
                                    <p:animMotion origin="layout" path="M -4.44444E-6 4.07407E-6 L -0.01797 4.07407E-6 " pathEditMode="relative" rAng="0" ptsTypes="AA">
                                      <p:cBhvr>
                                        <p:cTn id="87" dur="700" spd="-100000" fill="hold"/>
                                        <p:tgtEl>
                                          <p:spTgt spid="35"/>
                                        </p:tgtEl>
                                        <p:attrNameLst>
                                          <p:attrName>ppt_x</p:attrName>
                                          <p:attrName>ppt_y</p:attrName>
                                        </p:attrNameLst>
                                      </p:cBhvr>
                                      <p:rCtr x="-903" y="0"/>
                                    </p:animMotion>
                                  </p:childTnLst>
                                </p:cTn>
                              </p:par>
                              <p:par>
                                <p:cTn id="88" presetID="10" presetClass="entr" presetSubtype="0" fill="hold" nodeType="withEffect">
                                  <p:stCondLst>
                                    <p:cond delay="800"/>
                                  </p:stCondLst>
                                  <p:childTnLst>
                                    <p:set>
                                      <p:cBhvr>
                                        <p:cTn id="89" dur="1" fill="hold">
                                          <p:stCondLst>
                                            <p:cond delay="0"/>
                                          </p:stCondLst>
                                        </p:cTn>
                                        <p:tgtEl>
                                          <p:spTgt spid="95"/>
                                        </p:tgtEl>
                                        <p:attrNameLst>
                                          <p:attrName>style.visibility</p:attrName>
                                        </p:attrNameLst>
                                      </p:cBhvr>
                                      <p:to>
                                        <p:strVal val="visible"/>
                                      </p:to>
                                    </p:set>
                                    <p:animEffect transition="in" filter="fade">
                                      <p:cBhvr>
                                        <p:cTn id="90" dur="500"/>
                                        <p:tgtEl>
                                          <p:spTgt spid="95"/>
                                        </p:tgtEl>
                                      </p:cBhvr>
                                    </p:animEffect>
                                  </p:childTnLst>
                                </p:cTn>
                              </p:par>
                              <p:par>
                                <p:cTn id="91" presetID="35" presetClass="path" presetSubtype="0" decel="100000" fill="hold" nodeType="withEffect">
                                  <p:stCondLst>
                                    <p:cond delay="800"/>
                                  </p:stCondLst>
                                  <p:childTnLst>
                                    <p:animMotion origin="layout" path="M 4.44444E-6 4.07407E-6 L 0.02199 4.07407E-6 " pathEditMode="relative" rAng="0" ptsTypes="AA">
                                      <p:cBhvr>
                                        <p:cTn id="92" dur="700" spd="-100000" fill="hold"/>
                                        <p:tgtEl>
                                          <p:spTgt spid="95"/>
                                        </p:tgtEl>
                                        <p:attrNameLst>
                                          <p:attrName>ppt_x</p:attrName>
                                          <p:attrName>ppt_y</p:attrName>
                                        </p:attrNameLst>
                                      </p:cBhvr>
                                      <p:rCtr x="10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1" grpId="0" animBg="1"/>
      <p:bldP spid="11" grpId="1" animBg="1"/>
      <p:bldP spid="12" grpId="0" animBg="1"/>
      <p:bldP spid="12" grpId="1" animBg="1"/>
      <p:bldP spid="15" grpId="0" animBg="1"/>
      <p:bldP spid="15" grpId="1" animBg="1"/>
      <p:bldP spid="16" grpId="0" animBg="1"/>
      <p:bldP spid="16" grpId="1" animBg="1"/>
      <p:bldP spid="17" grpId="0" animBg="1"/>
      <p:bldP spid="17" grpId="1" animBg="1"/>
      <p:bldP spid="18" grpId="0" animBg="1"/>
      <p:bldP spid="18" grpId="1" animBg="1"/>
      <p:bldP spid="21" grpId="0" animBg="1"/>
      <p:bldP spid="21"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0AD05-90B9-F372-9821-EB1658CFD048}"/>
            </a:ext>
          </a:extLst>
        </p:cNvPr>
        <p:cNvGrpSpPr/>
        <p:nvPr/>
      </p:nvGrpSpPr>
      <p:grpSpPr>
        <a:xfrm>
          <a:off x="0" y="0"/>
          <a:ext cx="0" cy="0"/>
          <a:chOff x="0" y="0"/>
          <a:chExt cx="0" cy="0"/>
        </a:xfrm>
      </p:grpSpPr>
      <p:sp>
        <p:nvSpPr>
          <p:cNvPr id="15" name="CS box - replacement">
            <a:extLst>
              <a:ext uri="{FF2B5EF4-FFF2-40B4-BE49-F238E27FC236}">
                <a16:creationId xmlns:a16="http://schemas.microsoft.com/office/drawing/2014/main" id="{1FAE4EAE-9A49-D4F1-422F-917B0BA612FD}"/>
              </a:ext>
            </a:extLst>
          </p:cNvPr>
          <p:cNvSpPr>
            <a:spLocks/>
          </p:cNvSpPr>
          <p:nvPr/>
        </p:nvSpPr>
        <p:spPr bwMode="auto">
          <a:xfrm>
            <a:off x="2898987" y="1621273"/>
            <a:ext cx="6394027" cy="2858754"/>
          </a:xfrm>
          <a:prstGeom prst="roundRect">
            <a:avLst>
              <a:gd name="adj" fmla="val 7594"/>
            </a:avLst>
          </a:prstGeom>
          <a:noFill/>
          <a:ln w="15875" cap="rnd">
            <a:gradFill flip="none" rotWithShape="1">
              <a:gsLst>
                <a:gs pos="80000">
                  <a:srgbClr val="0A6BBA"/>
                </a:gs>
                <a:gs pos="0">
                  <a:srgbClr val="AC35A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endParaRPr>
          </a:p>
        </p:txBody>
      </p:sp>
      <p:pic>
        <p:nvPicPr>
          <p:cNvPr id="19" name="Picture 18" descr="A blue and pink ribbon&#10;&#10;Description automatically generated">
            <a:extLst>
              <a:ext uri="{FF2B5EF4-FFF2-40B4-BE49-F238E27FC236}">
                <a16:creationId xmlns:a16="http://schemas.microsoft.com/office/drawing/2014/main" id="{01A79C6E-BB73-27CB-7AA7-04A7749A3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7112" y="759969"/>
            <a:ext cx="591951" cy="591951"/>
          </a:xfrm>
          <a:prstGeom prst="rect">
            <a:avLst/>
          </a:prstGeom>
        </p:spPr>
      </p:pic>
      <p:sp useBgFill="1">
        <p:nvSpPr>
          <p:cNvPr id="37" name="Title 1">
            <a:extLst>
              <a:ext uri="{FF2B5EF4-FFF2-40B4-BE49-F238E27FC236}">
                <a16:creationId xmlns:a16="http://schemas.microsoft.com/office/drawing/2014/main" id="{786A573F-5043-69E5-324B-C2C3D820066A}"/>
              </a:ext>
            </a:extLst>
          </p:cNvPr>
          <p:cNvSpPr txBox="1">
            <a:spLocks/>
          </p:cNvSpPr>
          <p:nvPr/>
        </p:nvSpPr>
        <p:spPr>
          <a:xfrm>
            <a:off x="4942199" y="1557049"/>
            <a:ext cx="2232491" cy="196545"/>
          </a:xfrm>
          <a:prstGeom prst="rect">
            <a:avLst/>
          </a:prstGeom>
          <a:ln>
            <a:noFill/>
            <a:prstDash/>
          </a:ln>
          <a:effectLst/>
        </p:spPr>
        <p:txBody>
          <a:bodyPr rot="0" spcFirstLastPara="0" vertOverflow="overflow" horzOverflow="overflow" vert="horz" wrap="none" lIns="54187" tIns="0" rIns="54187" bIns="54187" numCol="1" spcCol="0" rtlCol="0" fromWordArt="0" anchor="ctr" anchorCtr="0" forceAA="0" compatLnSpc="1">
            <a:prstTxWarp prst="textNoShape">
              <a:avLst/>
            </a:prstTxWarp>
            <a:no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endParaRPr kumimoji="0" lang="en-CA" sz="2133" b="0" i="0" u="none" strike="noStrike" kern="1200" cap="none" spc="0" normalizeH="0" baseline="0" noProof="0">
              <a:ln w="3175">
                <a:noFill/>
              </a:ln>
              <a:noFill/>
              <a:effectLst/>
              <a:uLnTx/>
              <a:uFillTx/>
              <a:latin typeface="Segoe UI Variable Display Semib" pitchFamily="2" charset="0"/>
              <a:ea typeface="+mn-ea"/>
              <a:cs typeface="Segoe Sans Display Semibold" pitchFamily="2" charset="0"/>
            </a:endParaRPr>
          </a:p>
        </p:txBody>
      </p:sp>
      <p:sp>
        <p:nvSpPr>
          <p:cNvPr id="43" name="Title 1">
            <a:extLst>
              <a:ext uri="{FF2B5EF4-FFF2-40B4-BE49-F238E27FC236}">
                <a16:creationId xmlns:a16="http://schemas.microsoft.com/office/drawing/2014/main" id="{376D6E34-3D8E-F091-438D-006A2ADB464A}"/>
              </a:ext>
            </a:extLst>
          </p:cNvPr>
          <p:cNvSpPr txBox="1">
            <a:spLocks/>
          </p:cNvSpPr>
          <p:nvPr/>
        </p:nvSpPr>
        <p:spPr>
          <a:xfrm>
            <a:off x="4851520" y="1416144"/>
            <a:ext cx="2436289" cy="382948"/>
          </a:xfrm>
          <a:prstGeom prst="rect">
            <a:avLst/>
          </a:prstGeom>
          <a:noFill/>
          <a:ln>
            <a:noFill/>
            <a:prstDash/>
          </a:ln>
          <a:effectLst/>
        </p:spPr>
        <p:txBody>
          <a:bodyPr rot="0" spcFirstLastPara="0" vertOverflow="overflow" horzOverflow="overflow" vert="horz" wrap="square" lIns="54187" tIns="0" rIns="54187" bIns="54187" numCol="1" spcCol="0" rtlCol="0" fromWordArt="0" anchor="ctr" anchorCtr="0" forceAA="0" compatLnSpc="1">
            <a:prstTxWarp prst="textNoShape">
              <a:avLst/>
            </a:prstTxWarp>
            <a:spAutoFit/>
          </a:bodyPr>
          <a:lstStyle>
            <a:defPPr>
              <a:defRPr lang="en-US"/>
            </a:defPPr>
            <a:lvl1pPr algn="ctr" defTabSz="2413689" fontAlgn="base">
              <a:lnSpc>
                <a:spcPct val="100000"/>
              </a:lnSpc>
              <a:spcBef>
                <a:spcPct val="0"/>
              </a:spcBef>
              <a:spcAft>
                <a:spcPct val="0"/>
              </a:spcAft>
              <a:buNone/>
              <a:tabLst>
                <a:tab pos="2455604" algn="l"/>
              </a:tabLst>
              <a:defRPr lang="en-US" sz="11500" b="0" cap="none" spc="-50" baseline="0" dirty="0" smtClean="0">
                <a:ln w="3175">
                  <a:noFill/>
                </a:ln>
                <a:gradFill>
                  <a:gsLst>
                    <a:gs pos="94406">
                      <a:srgbClr val="FFFFFF">
                        <a:lumMod val="75000"/>
                        <a:lumOff val="25000"/>
                      </a:srgbClr>
                    </a:gs>
                    <a:gs pos="80000">
                      <a:srgbClr val="FFFFFF">
                        <a:lumMod val="75000"/>
                        <a:lumOff val="25000"/>
                      </a:srgbClr>
                    </a:gs>
                  </a:gsLst>
                  <a:path path="circle">
                    <a:fillToRect l="100000" t="100000"/>
                  </a:path>
                </a:gradFill>
                <a:effectLst/>
                <a:latin typeface="Segoe UI Variable Display Semib" pitchFamily="2" charset="0"/>
              </a:defRPr>
            </a:lvl1pPr>
          </a:lstStyle>
          <a:p>
            <a:pPr marL="0" marR="0" lvl="0" indent="0" algn="ctr" defTabSz="536254" rtl="0" eaLnBrk="1" fontAlgn="base" latinLnBrk="0" hangingPunct="1">
              <a:lnSpc>
                <a:spcPct val="100000"/>
              </a:lnSpc>
              <a:spcBef>
                <a:spcPct val="0"/>
              </a:spcBef>
              <a:spcAft>
                <a:spcPct val="0"/>
              </a:spcAft>
              <a:buClrTx/>
              <a:buSzTx/>
              <a:buFontTx/>
              <a:buNone/>
              <a:tabLst>
                <a:tab pos="545566" algn="l"/>
              </a:tabLst>
              <a:defRPr/>
            </a:pPr>
            <a:r>
              <a:rPr kumimoji="0" lang="en-US"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rPr>
              <a:t>Azure AI Foundry </a:t>
            </a:r>
            <a:endParaRPr kumimoji="0" lang="en-CA" sz="2133" b="0" i="0" u="none" strike="noStrike" kern="1200" cap="none" spc="0" normalizeH="0" baseline="0" noProof="0">
              <a:ln w="3175">
                <a:noFill/>
              </a:ln>
              <a:gradFill>
                <a:gsLst>
                  <a:gs pos="10092">
                    <a:srgbClr val="000000"/>
                  </a:gs>
                  <a:gs pos="33028">
                    <a:srgbClr val="000000"/>
                  </a:gs>
                </a:gsLst>
                <a:path path="circle">
                  <a:fillToRect l="100000" t="100000"/>
                </a:path>
              </a:gradFill>
              <a:effectLst/>
              <a:uLnTx/>
              <a:uFillTx/>
              <a:latin typeface="Segoe UI Variable Display Semib" pitchFamily="2" charset="0"/>
              <a:ea typeface="+mn-ea"/>
              <a:cs typeface="Segoe Sans Display Semibold" pitchFamily="2" charset="0"/>
            </a:endParaRPr>
          </a:p>
        </p:txBody>
      </p:sp>
      <p:sp useBgFill="1">
        <p:nvSpPr>
          <p:cNvPr id="46" name="TextBox 45">
            <a:extLst>
              <a:ext uri="{FF2B5EF4-FFF2-40B4-BE49-F238E27FC236}">
                <a16:creationId xmlns:a16="http://schemas.microsoft.com/office/drawing/2014/main" id="{E19B01A1-BC88-3ACA-32A2-6C6E407703D2}"/>
              </a:ext>
              <a:ext uri="{C183D7F6-B498-43B3-948B-1728B52AA6E4}">
                <adec:decorative xmlns:adec="http://schemas.microsoft.com/office/drawing/2017/decorative" val="1"/>
              </a:ext>
            </a:extLst>
          </p:cNvPr>
          <p:cNvSpPr txBox="1"/>
          <p:nvPr/>
        </p:nvSpPr>
        <p:spPr>
          <a:xfrm>
            <a:off x="4712852" y="4354532"/>
            <a:ext cx="2760472" cy="250972"/>
          </a:xfrm>
          <a:prstGeom prst="roundRect">
            <a:avLst>
              <a:gd name="adj" fmla="val 34392"/>
            </a:avLst>
          </a:prstGeom>
        </p:spPr>
        <p:txBody>
          <a:bodyPr wrap="square" lIns="54187" tIns="10837" rIns="54187" bIns="21675" rtlCol="0" anchor="ctr" anchorCtr="0">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Security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Variable Display Semib" pitchFamily="2" charset="0"/>
                <a:ea typeface="+mn-ea"/>
                <a:cs typeface="+mn-cs"/>
              </a:rPr>
              <a:t>•</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  Identity  </a:t>
            </a:r>
            <a:r>
              <a:rPr kumimoji="0" lang="en-US" sz="1100" b="0" i="0" u="none" strike="noStrike" kern="1200" cap="none" spc="0" normalizeH="0" baseline="0" noProof="0">
                <a:ln>
                  <a:noFill/>
                </a:ln>
                <a:gradFill>
                  <a:gsLst>
                    <a:gs pos="77982">
                      <a:srgbClr val="000000">
                        <a:alpha val="50000"/>
                      </a:srgbClr>
                    </a:gs>
                    <a:gs pos="58716">
                      <a:srgbClr val="000000">
                        <a:alpha val="50000"/>
                      </a:srgbClr>
                    </a:gs>
                  </a:gsLst>
                  <a:path path="circle">
                    <a:fillToRect l="100000" t="100000"/>
                  </a:path>
                </a:gradFill>
                <a:effectLst/>
                <a:uLnTx/>
                <a:uFillTx/>
                <a:latin typeface="Segoe UI Variable Display Semib" pitchFamily="2" charset="0"/>
                <a:ea typeface="+mn-ea"/>
                <a:cs typeface="+mn-cs"/>
              </a:rPr>
              <a:t>• </a:t>
            </a: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Management</a:t>
            </a:r>
          </a:p>
        </p:txBody>
      </p:sp>
      <p:sp>
        <p:nvSpPr>
          <p:cNvPr id="48" name="Rectangle: Rounded Corners 47">
            <a:extLst>
              <a:ext uri="{FF2B5EF4-FFF2-40B4-BE49-F238E27FC236}">
                <a16:creationId xmlns:a16="http://schemas.microsoft.com/office/drawing/2014/main" id="{D6E357C0-8A07-D408-1A8A-10053E6079A9}"/>
              </a:ext>
              <a:ext uri="{C183D7F6-B498-43B3-948B-1728B52AA6E4}">
                <adec:decorative xmlns:adec="http://schemas.microsoft.com/office/drawing/2017/decorative" val="0"/>
              </a:ext>
            </a:extLst>
          </p:cNvPr>
          <p:cNvSpPr/>
          <p:nvPr/>
        </p:nvSpPr>
        <p:spPr bwMode="auto">
          <a:xfrm>
            <a:off x="3076442" y="1904063"/>
            <a:ext cx="6065864" cy="594360"/>
          </a:xfrm>
          <a:prstGeom prst="roundRect">
            <a:avLst>
              <a:gd name="adj" fmla="val 35775"/>
            </a:avLst>
          </a:prstGeom>
          <a:gradFill flip="none" rotWithShape="1">
            <a:gsLst>
              <a:gs pos="14000">
                <a:srgbClr val="2263B8"/>
              </a:gs>
              <a:gs pos="91000">
                <a:srgbClr val="8642B1"/>
              </a:gs>
            </a:gsLst>
            <a:lin ang="2400000" scaled="0"/>
            <a:tileRect/>
          </a:gra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Models</a:t>
            </a:r>
          </a:p>
        </p:txBody>
      </p:sp>
      <p:sp>
        <p:nvSpPr>
          <p:cNvPr id="50" name="Rectangle: Rounded Corners 49">
            <a:extLst>
              <a:ext uri="{FF2B5EF4-FFF2-40B4-BE49-F238E27FC236}">
                <a16:creationId xmlns:a16="http://schemas.microsoft.com/office/drawing/2014/main" id="{69D58E6B-48D8-CE9A-B9AF-5600BB589FFD}"/>
              </a:ext>
              <a:ext uri="{C183D7F6-B498-43B3-948B-1728B52AA6E4}">
                <adec:decorative xmlns:adec="http://schemas.microsoft.com/office/drawing/2017/decorative" val="0"/>
              </a:ext>
            </a:extLst>
          </p:cNvPr>
          <p:cNvSpPr/>
          <p:nvPr/>
        </p:nvSpPr>
        <p:spPr bwMode="auto">
          <a:xfrm>
            <a:off x="3076442" y="2568793"/>
            <a:ext cx="6063090" cy="594360"/>
          </a:xfrm>
          <a:prstGeom prst="roundRect">
            <a:avLst>
              <a:gd name="adj" fmla="val 34867"/>
            </a:avLst>
          </a:prstGeom>
          <a:gradFill flip="none" rotWithShape="1">
            <a:gsLst>
              <a:gs pos="10000">
                <a:srgbClr val="2263B8"/>
              </a:gs>
              <a:gs pos="70000">
                <a:srgbClr val="8642B1"/>
              </a:gs>
            </a:gsLst>
            <a:lin ang="2400000" scaled="0"/>
            <a:tileRect/>
          </a:gradFill>
        </p:spPr>
        <p:txBody>
          <a:bodyPr wrap="square" lIns="0" tIns="0" rIns="0" bIns="16256"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4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Agent Service</a:t>
            </a:r>
          </a:p>
        </p:txBody>
      </p:sp>
      <p:sp>
        <p:nvSpPr>
          <p:cNvPr id="54" name="Rounded Rectangle 6">
            <a:extLst>
              <a:ext uri="{FF2B5EF4-FFF2-40B4-BE49-F238E27FC236}">
                <a16:creationId xmlns:a16="http://schemas.microsoft.com/office/drawing/2014/main" id="{15EBA890-DB9D-E032-E525-C4ACEA53CA19}"/>
              </a:ext>
              <a:ext uri="{C183D7F6-B498-43B3-948B-1728B52AA6E4}">
                <adec:decorative xmlns:adec="http://schemas.microsoft.com/office/drawing/2017/decorative" val="1"/>
              </a:ext>
            </a:extLst>
          </p:cNvPr>
          <p:cNvSpPr/>
          <p:nvPr/>
        </p:nvSpPr>
        <p:spPr bwMode="auto">
          <a:xfrm>
            <a:off x="3078057" y="3235710"/>
            <a:ext cx="1463040" cy="438912"/>
          </a:xfrm>
          <a:prstGeom prst="roundRect">
            <a:avLst>
              <a:gd name="adj" fmla="val 35749"/>
            </a:avLst>
          </a:prstGeom>
          <a:gradFill flip="none" rotWithShape="1">
            <a:gsLst>
              <a:gs pos="13000">
                <a:srgbClr val="2263B8"/>
              </a:gs>
              <a:gs pos="88073">
                <a:srgbClr val="2662B8"/>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Search</a:t>
            </a:r>
            <a:endParaRPr kumimoji="0" lang="en-US" sz="14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endParaRPr>
          </a:p>
        </p:txBody>
      </p:sp>
      <p:sp>
        <p:nvSpPr>
          <p:cNvPr id="58" name="Rectangle: Rounded Corners 57">
            <a:extLst>
              <a:ext uri="{FF2B5EF4-FFF2-40B4-BE49-F238E27FC236}">
                <a16:creationId xmlns:a16="http://schemas.microsoft.com/office/drawing/2014/main" id="{DB885A02-C076-606C-F78A-D5986D5E6835}"/>
              </a:ext>
              <a:ext uri="{C183D7F6-B498-43B3-948B-1728B52AA6E4}">
                <adec:decorative xmlns:adec="http://schemas.microsoft.com/office/drawing/2017/decorative" val="0"/>
              </a:ext>
            </a:extLst>
          </p:cNvPr>
          <p:cNvSpPr/>
          <p:nvPr/>
        </p:nvSpPr>
        <p:spPr bwMode="auto">
          <a:xfrm>
            <a:off x="3083891" y="3741116"/>
            <a:ext cx="6048192" cy="438912"/>
          </a:xfrm>
          <a:prstGeom prst="roundRect">
            <a:avLst>
              <a:gd name="adj" fmla="val 35536"/>
            </a:avLst>
          </a:prstGeom>
          <a:gradFill flip="none" rotWithShape="1">
            <a:gsLst>
              <a:gs pos="7000">
                <a:srgbClr val="2263B8"/>
              </a:gs>
              <a:gs pos="85000">
                <a:srgbClr val="A438B0"/>
              </a:gs>
            </a:gsLst>
            <a:lin ang="3600000" scaled="0"/>
            <a:tileRect/>
          </a:gradFill>
        </p:spPr>
        <p:txBody>
          <a:bodyPr wrap="square" lIns="0" tIns="0" rIns="0" bIns="10837" rtlCol="0" anchor="ctr" anchorCtr="0">
            <a:noAutofit/>
          </a:bodyPr>
          <a:lstStyle>
            <a:defPPr>
              <a:defRPr lang="en-US"/>
            </a:defPPr>
            <a:lvl1pPr marL="0" algn="l" defTabSz="717626" rtl="0" eaLnBrk="1" latinLnBrk="0" hangingPunct="1">
              <a:defRPr sz="1413" kern="1200">
                <a:solidFill>
                  <a:schemeClr val="tx1"/>
                </a:solidFill>
                <a:latin typeface="+mn-lt"/>
                <a:ea typeface="+mn-ea"/>
                <a:cs typeface="+mn-cs"/>
              </a:defRPr>
            </a:lvl1pPr>
            <a:lvl2pPr marL="358814" algn="l" defTabSz="717626" rtl="0" eaLnBrk="1" latinLnBrk="0" hangingPunct="1">
              <a:defRPr sz="1413" kern="1200">
                <a:solidFill>
                  <a:schemeClr val="tx1"/>
                </a:solidFill>
                <a:latin typeface="+mn-lt"/>
                <a:ea typeface="+mn-ea"/>
                <a:cs typeface="+mn-cs"/>
              </a:defRPr>
            </a:lvl2pPr>
            <a:lvl3pPr marL="717626" algn="l" defTabSz="717626" rtl="0" eaLnBrk="1" latinLnBrk="0" hangingPunct="1">
              <a:defRPr sz="1413" kern="1200">
                <a:solidFill>
                  <a:schemeClr val="tx1"/>
                </a:solidFill>
                <a:latin typeface="+mn-lt"/>
                <a:ea typeface="+mn-ea"/>
                <a:cs typeface="+mn-cs"/>
              </a:defRPr>
            </a:lvl3pPr>
            <a:lvl4pPr marL="1076440" algn="l" defTabSz="717626" rtl="0" eaLnBrk="1" latinLnBrk="0" hangingPunct="1">
              <a:defRPr sz="1413" kern="1200">
                <a:solidFill>
                  <a:schemeClr val="tx1"/>
                </a:solidFill>
                <a:latin typeface="+mn-lt"/>
                <a:ea typeface="+mn-ea"/>
                <a:cs typeface="+mn-cs"/>
              </a:defRPr>
            </a:lvl4pPr>
            <a:lvl5pPr marL="1435252" algn="l" defTabSz="717626" rtl="0" eaLnBrk="1" latinLnBrk="0" hangingPunct="1">
              <a:defRPr sz="1413" kern="1200">
                <a:solidFill>
                  <a:schemeClr val="tx1"/>
                </a:solidFill>
                <a:latin typeface="+mn-lt"/>
                <a:ea typeface="+mn-ea"/>
                <a:cs typeface="+mn-cs"/>
              </a:defRPr>
            </a:lvl5pPr>
            <a:lvl6pPr marL="1794066" algn="l" defTabSz="717626" rtl="0" eaLnBrk="1" latinLnBrk="0" hangingPunct="1">
              <a:defRPr sz="1413" kern="1200">
                <a:solidFill>
                  <a:schemeClr val="tx1"/>
                </a:solidFill>
                <a:latin typeface="+mn-lt"/>
                <a:ea typeface="+mn-ea"/>
                <a:cs typeface="+mn-cs"/>
              </a:defRPr>
            </a:lvl6pPr>
            <a:lvl7pPr marL="2152877" algn="l" defTabSz="717626" rtl="0" eaLnBrk="1" latinLnBrk="0" hangingPunct="1">
              <a:defRPr sz="1413" kern="1200">
                <a:solidFill>
                  <a:schemeClr val="tx1"/>
                </a:solidFill>
                <a:latin typeface="+mn-lt"/>
                <a:ea typeface="+mn-ea"/>
                <a:cs typeface="+mn-cs"/>
              </a:defRPr>
            </a:lvl7pPr>
            <a:lvl8pPr marL="2511691" algn="l" defTabSz="717626" rtl="0" eaLnBrk="1" latinLnBrk="0" hangingPunct="1">
              <a:defRPr sz="1413" kern="1200">
                <a:solidFill>
                  <a:schemeClr val="tx1"/>
                </a:solidFill>
                <a:latin typeface="+mn-lt"/>
                <a:ea typeface="+mn-ea"/>
                <a:cs typeface="+mn-cs"/>
              </a:defRPr>
            </a:lvl8pPr>
            <a:lvl9pPr marL="2870503" algn="l" defTabSz="717626" rtl="0" eaLnBrk="1" latinLnBrk="0" hangingPunct="1">
              <a:defRPr sz="1413" kern="1200">
                <a:solidFill>
                  <a:schemeClr val="tx1"/>
                </a:solidFill>
                <a:latin typeface="+mn-lt"/>
                <a:ea typeface="+mn-ea"/>
                <a:cs typeface="+mn-cs"/>
              </a:defRPr>
            </a:lvl9pPr>
          </a:lstStyle>
          <a:p>
            <a:pPr marL="0" marR="0" lvl="0" indent="0" algn="ctr" defTabSz="541895" rtl="0" eaLnBrk="1" fontAlgn="base" latinLnBrk="0" hangingPunct="1">
              <a:lnSpc>
                <a:spcPct val="100000"/>
              </a:lnSpc>
              <a:spcBef>
                <a:spcPct val="0"/>
              </a:spcBef>
              <a:spcAft>
                <a:spcPct val="0"/>
              </a:spcAft>
              <a:buClrTx/>
              <a:buSzTx/>
              <a:buFontTx/>
              <a:buNone/>
              <a:tabLst>
                <a:tab pos="881290" algn="l"/>
              </a:tabLst>
              <a:defRPr/>
            </a:pPr>
            <a:r>
              <a:rPr kumimoji="0" lang="en-US" sz="1100" b="1" i="0" u="none" strike="noStrike" kern="1200" cap="none" spc="0" normalizeH="0" baseline="0" noProof="0">
                <a:ln w="3175">
                  <a:noFill/>
                </a:ln>
                <a:gradFill>
                  <a:gsLst>
                    <a:gs pos="92661">
                      <a:srgbClr val="FFFFFF"/>
                    </a:gs>
                    <a:gs pos="78000">
                      <a:srgbClr val="FFFFFF"/>
                    </a:gs>
                  </a:gsLst>
                  <a:path path="circle">
                    <a:fillToRect l="100000" b="100000"/>
                  </a:path>
                </a:gradFill>
                <a:effectLst/>
                <a:uLnTx/>
                <a:uFillTx/>
                <a:latin typeface="Segoe UI Variable Display Semib" pitchFamily="2" charset="0"/>
                <a:ea typeface="+mn-ea"/>
                <a:cs typeface="Segoe UI" pitchFamily="34" charset="0"/>
              </a:rPr>
              <a:t>Foundry Observability</a:t>
            </a:r>
          </a:p>
        </p:txBody>
      </p:sp>
      <p:sp>
        <p:nvSpPr>
          <p:cNvPr id="69" name="Rounded Rectangle 6">
            <a:extLst>
              <a:ext uri="{FF2B5EF4-FFF2-40B4-BE49-F238E27FC236}">
                <a16:creationId xmlns:a16="http://schemas.microsoft.com/office/drawing/2014/main" id="{BAAA2FAB-1843-D4B0-31BD-1455B89AF591}"/>
              </a:ext>
              <a:ext uri="{C183D7F6-B498-43B3-948B-1728B52AA6E4}">
                <adec:decorative xmlns:adec="http://schemas.microsoft.com/office/drawing/2017/decorative" val="1"/>
              </a:ext>
            </a:extLst>
          </p:cNvPr>
          <p:cNvSpPr/>
          <p:nvPr/>
        </p:nvSpPr>
        <p:spPr bwMode="auto">
          <a:xfrm>
            <a:off x="4606625" y="3237980"/>
            <a:ext cx="1463040" cy="438912"/>
          </a:xfrm>
          <a:prstGeom prst="roundRect">
            <a:avLst>
              <a:gd name="adj" fmla="val 35749"/>
            </a:avLst>
          </a:prstGeom>
          <a:gradFill flip="none" rotWithShape="1">
            <a:gsLst>
              <a:gs pos="0">
                <a:srgbClr val="325EB7"/>
              </a:gs>
              <a:gs pos="39000">
                <a:srgbClr val="5353B5"/>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Services</a:t>
            </a:r>
          </a:p>
        </p:txBody>
      </p:sp>
      <p:sp>
        <p:nvSpPr>
          <p:cNvPr id="71" name="Rounded Rectangle 6">
            <a:extLst>
              <a:ext uri="{FF2B5EF4-FFF2-40B4-BE49-F238E27FC236}">
                <a16:creationId xmlns:a16="http://schemas.microsoft.com/office/drawing/2014/main" id="{8972046B-F91B-DC5F-76A9-138E88C36A51}"/>
              </a:ext>
              <a:ext uri="{C183D7F6-B498-43B3-948B-1728B52AA6E4}">
                <adec:decorative xmlns:adec="http://schemas.microsoft.com/office/drawing/2017/decorative" val="1"/>
              </a:ext>
            </a:extLst>
          </p:cNvPr>
          <p:cNvSpPr/>
          <p:nvPr/>
        </p:nvSpPr>
        <p:spPr bwMode="auto">
          <a:xfrm>
            <a:off x="6135193" y="3235710"/>
            <a:ext cx="1463040" cy="438912"/>
          </a:xfrm>
          <a:prstGeom prst="roundRect">
            <a:avLst>
              <a:gd name="adj" fmla="val 35749"/>
            </a:avLst>
          </a:prstGeom>
          <a:gradFill flip="none" rotWithShape="1">
            <a:gsLst>
              <a:gs pos="57000">
                <a:srgbClr val="8642B1"/>
              </a:gs>
              <a:gs pos="0">
                <a:srgbClr val="5951B4"/>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Machine Learning</a:t>
            </a:r>
          </a:p>
        </p:txBody>
      </p:sp>
      <p:sp>
        <p:nvSpPr>
          <p:cNvPr id="74" name="Rounded Rectangle 6">
            <a:extLst>
              <a:ext uri="{FF2B5EF4-FFF2-40B4-BE49-F238E27FC236}">
                <a16:creationId xmlns:a16="http://schemas.microsoft.com/office/drawing/2014/main" id="{A35A8832-48AB-A393-C3C7-0FFE1FFCF016}"/>
              </a:ext>
              <a:ext uri="{C183D7F6-B498-43B3-948B-1728B52AA6E4}">
                <adec:decorative xmlns:adec="http://schemas.microsoft.com/office/drawing/2017/decorative" val="1"/>
              </a:ext>
            </a:extLst>
          </p:cNvPr>
          <p:cNvSpPr/>
          <p:nvPr/>
        </p:nvSpPr>
        <p:spPr bwMode="auto">
          <a:xfrm>
            <a:off x="7663761" y="3237980"/>
            <a:ext cx="1463040" cy="438912"/>
          </a:xfrm>
          <a:prstGeom prst="roundRect">
            <a:avLst>
              <a:gd name="adj" fmla="val 35749"/>
            </a:avLst>
          </a:prstGeom>
          <a:gradFill flip="none" rotWithShape="1">
            <a:gsLst>
              <a:gs pos="80000">
                <a:srgbClr val="AC35AF"/>
              </a:gs>
              <a:gs pos="1000">
                <a:srgbClr val="8642B1"/>
              </a:gs>
            </a:gsLst>
            <a:lin ang="2400000" scaled="0"/>
            <a:tileRect/>
          </a:gradFill>
          <a:ln w="9525" cap="rnd">
            <a:noFill/>
          </a:ln>
        </p:spPr>
        <p:txBody>
          <a:bodyPr wrap="square" lIns="0" tIns="0" rIns="0" bIns="10837" rtlCol="0" anchor="ctr" anchorCtr="0">
            <a:noAutofit/>
          </a:bodyPr>
          <a:lstStyle/>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Azure AI</a:t>
            </a:r>
          </a:p>
          <a:p>
            <a:pPr marL="0" marR="0" lvl="0" indent="0" algn="ctr" defTabSz="55276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27523">
                      <a:srgbClr val="FFFFFF"/>
                    </a:gs>
                    <a:gs pos="73000">
                      <a:srgbClr val="FFFFFF"/>
                    </a:gs>
                  </a:gsLst>
                  <a:path path="circle">
                    <a:fillToRect r="100000" b="100000"/>
                  </a:path>
                </a:gradFill>
                <a:effectLst/>
                <a:uLnTx/>
                <a:uFillTx/>
                <a:latin typeface="Segoe UI Variable Display Semib" pitchFamily="2" charset="0"/>
                <a:ea typeface="+mn-ea"/>
                <a:cs typeface="Segoe Sans Display Semibold"/>
              </a:rPr>
              <a:t>Content Safety</a:t>
            </a:r>
          </a:p>
        </p:txBody>
      </p:sp>
      <p:grpSp>
        <p:nvGrpSpPr>
          <p:cNvPr id="85" name="Group 84">
            <a:extLst>
              <a:ext uri="{FF2B5EF4-FFF2-40B4-BE49-F238E27FC236}">
                <a16:creationId xmlns:a16="http://schemas.microsoft.com/office/drawing/2014/main" id="{41FB576E-ACCA-E159-3444-8C9808D8F55D}"/>
              </a:ext>
            </a:extLst>
          </p:cNvPr>
          <p:cNvGrpSpPr/>
          <p:nvPr/>
        </p:nvGrpSpPr>
        <p:grpSpPr>
          <a:xfrm>
            <a:off x="613050" y="1621264"/>
            <a:ext cx="1828800" cy="2858754"/>
            <a:chOff x="2232308" y="1724297"/>
            <a:chExt cx="1993574" cy="3383280"/>
          </a:xfrm>
        </p:grpSpPr>
        <p:sp>
          <p:nvSpPr>
            <p:cNvPr id="76" name="Rounded Rectangle 6">
              <a:extLst>
                <a:ext uri="{FF2B5EF4-FFF2-40B4-BE49-F238E27FC236}">
                  <a16:creationId xmlns:a16="http://schemas.microsoft.com/office/drawing/2014/main" id="{ADE3A328-8039-192A-2499-2767E7110034}"/>
                </a:ext>
                <a:ext uri="{C183D7F6-B498-43B3-948B-1728B52AA6E4}">
                  <adec:decorative xmlns:adec="http://schemas.microsoft.com/office/drawing/2017/decorative" val="1"/>
                </a:ext>
              </a:extLst>
            </p:cNvPr>
            <p:cNvSpPr/>
            <p:nvPr/>
          </p:nvSpPr>
          <p:spPr bwMode="auto">
            <a:xfrm>
              <a:off x="2232308" y="1724297"/>
              <a:ext cx="1993574" cy="3383280"/>
            </a:xfrm>
            <a:prstGeom prst="roundRect">
              <a:avLst>
                <a:gd name="adj" fmla="val 9110"/>
              </a:avLst>
            </a:prstGeom>
            <a:ln w="15875" cap="rnd">
              <a:solidFill>
                <a:srgbClr val="0A6BBA"/>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8345" tIns="86676" rIns="108345" bIns="86676" numCol="1" spcCol="0" rtlCol="0" fromWordArt="0" anchor="t" anchorCtr="0" forceAA="0" compatLnSpc="1">
              <a:prstTxWarp prst="textNoShape">
                <a:avLst/>
              </a:prstTxWarp>
              <a:noAutofit/>
            </a:bodyPr>
            <a:lstStyle/>
            <a:p>
              <a:pPr marL="0" marR="0" lvl="0" indent="0" algn="l" defTabSz="552466" rtl="0" eaLnBrk="1" fontAlgn="base" latinLnBrk="0" hangingPunct="1">
                <a:lnSpc>
                  <a:spcPct val="100000"/>
                </a:lnSpc>
                <a:spcBef>
                  <a:spcPct val="0"/>
                </a:spcBef>
                <a:spcAft>
                  <a:spcPct val="0"/>
                </a:spcAft>
                <a:buClrTx/>
                <a:buSzTx/>
                <a:buFontTx/>
                <a:buNone/>
                <a:tabLst/>
                <a:defRPr/>
              </a:pPr>
              <a:endParaRPr kumimoji="0" lang="en-US" sz="1067" b="1" i="0" u="none" strike="noStrike" kern="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UI" pitchFamily="34" charset="0"/>
              </a:endParaRPr>
            </a:p>
          </p:txBody>
        </p:sp>
        <p:pic>
          <p:nvPicPr>
            <p:cNvPr id="77" name="Picture 76">
              <a:extLst>
                <a:ext uri="{FF2B5EF4-FFF2-40B4-BE49-F238E27FC236}">
                  <a16:creationId xmlns:a16="http://schemas.microsoft.com/office/drawing/2014/main" id="{E321A2C3-A512-98A5-391E-6BFD49730AA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01668" y="2171312"/>
              <a:ext cx="336279" cy="336278"/>
            </a:xfrm>
            <a:prstGeom prst="rect">
              <a:avLst/>
            </a:prstGeom>
            <a:effectLst/>
          </p:spPr>
        </p:pic>
        <p:sp>
          <p:nvSpPr>
            <p:cNvPr id="78" name="TextBox 77">
              <a:extLst>
                <a:ext uri="{FF2B5EF4-FFF2-40B4-BE49-F238E27FC236}">
                  <a16:creationId xmlns:a16="http://schemas.microsoft.com/office/drawing/2014/main" id="{07D7230E-A791-C77A-1052-7C246602A460}"/>
                </a:ext>
                <a:ext uri="{C183D7F6-B498-43B3-948B-1728B52AA6E4}">
                  <adec:decorative xmlns:adec="http://schemas.microsoft.com/office/drawing/2017/decorative" val="1"/>
                </a:ext>
              </a:extLst>
            </p:cNvPr>
            <p:cNvSpPr txBox="1"/>
            <p:nvPr/>
          </p:nvSpPr>
          <p:spPr>
            <a:xfrm>
              <a:off x="2976147" y="2053796"/>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Copilot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Studio</a:t>
              </a:r>
            </a:p>
          </p:txBody>
        </p:sp>
        <p:pic>
          <p:nvPicPr>
            <p:cNvPr id="79" name="Picture 78">
              <a:extLst>
                <a:ext uri="{FF2B5EF4-FFF2-40B4-BE49-F238E27FC236}">
                  <a16:creationId xmlns:a16="http://schemas.microsoft.com/office/drawing/2014/main" id="{98C23CD1-3467-B4DC-8536-7D4E6B0CD8C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20481" r="20481"/>
            <a:stretch/>
          </p:blipFill>
          <p:spPr>
            <a:xfrm>
              <a:off x="2498875" y="2872321"/>
              <a:ext cx="345117" cy="365348"/>
            </a:xfrm>
            <a:prstGeom prst="rect">
              <a:avLst/>
            </a:prstGeom>
            <a:ln w="6657" cap="flat">
              <a:noFill/>
              <a:prstDash val="solid"/>
              <a:miter/>
            </a:ln>
            <a:effectLst/>
          </p:spPr>
        </p:pic>
        <p:sp>
          <p:nvSpPr>
            <p:cNvPr id="80" name="TextBox 79">
              <a:extLst>
                <a:ext uri="{FF2B5EF4-FFF2-40B4-BE49-F238E27FC236}">
                  <a16:creationId xmlns:a16="http://schemas.microsoft.com/office/drawing/2014/main" id="{CF37AE73-38A9-E474-D885-EF17C0D44CA8}"/>
                </a:ext>
                <a:ext uri="{C183D7F6-B498-43B3-948B-1728B52AA6E4}">
                  <adec:decorative xmlns:adec="http://schemas.microsoft.com/office/drawing/2017/decorative" val="1"/>
                </a:ext>
              </a:extLst>
            </p:cNvPr>
            <p:cNvSpPr txBox="1"/>
            <p:nvPr/>
          </p:nvSpPr>
          <p:spPr>
            <a:xfrm>
              <a:off x="2976147" y="2769340"/>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Visual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Studio</a:t>
              </a:r>
            </a:p>
          </p:txBody>
        </p:sp>
        <p:pic>
          <p:nvPicPr>
            <p:cNvPr id="81" name="Graphic 80">
              <a:extLst>
                <a:ext uri="{FF2B5EF4-FFF2-40B4-BE49-F238E27FC236}">
                  <a16:creationId xmlns:a16="http://schemas.microsoft.com/office/drawing/2014/main" id="{D43BEC3D-19DB-20EE-F46D-208C69BFEC35}"/>
                </a:ext>
              </a:extLst>
            </p:cNvPr>
            <p:cNvPicPr>
              <a:picLocks noChangeAspect="1"/>
            </p:cNvPicPr>
            <p:nvPr/>
          </p:nvPicPr>
          <p:blipFill>
            <a:blip r:embed="rId6">
              <a:lum bright="-100000"/>
              <a:extLst>
                <a:ext uri="{96DAC541-7B7A-43D3-8B79-37D633B846F1}">
                  <asvg:svgBlip xmlns:asvg="http://schemas.microsoft.com/office/drawing/2016/SVG/main" r:embed="rId7"/>
                </a:ext>
              </a:extLst>
            </a:blip>
            <a:stretch>
              <a:fillRect/>
            </a:stretch>
          </p:blipFill>
          <p:spPr>
            <a:xfrm>
              <a:off x="2499640" y="3602703"/>
              <a:ext cx="340334" cy="335670"/>
            </a:xfrm>
            <a:prstGeom prst="rect">
              <a:avLst/>
            </a:prstGeom>
          </p:spPr>
        </p:pic>
        <p:sp>
          <p:nvSpPr>
            <p:cNvPr id="82" name="TextBox 81">
              <a:extLst>
                <a:ext uri="{FF2B5EF4-FFF2-40B4-BE49-F238E27FC236}">
                  <a16:creationId xmlns:a16="http://schemas.microsoft.com/office/drawing/2014/main" id="{F59C0DEC-9EB1-C905-E718-747A639BECAE}"/>
                </a:ext>
                <a:ext uri="{C183D7F6-B498-43B3-948B-1728B52AA6E4}">
                  <adec:decorative xmlns:adec="http://schemas.microsoft.com/office/drawing/2017/decorative" val="1"/>
                </a:ext>
              </a:extLst>
            </p:cNvPr>
            <p:cNvSpPr txBox="1"/>
            <p:nvPr/>
          </p:nvSpPr>
          <p:spPr>
            <a:xfrm>
              <a:off x="2976147" y="3627713"/>
              <a:ext cx="1097280" cy="285655"/>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GitHub</a:t>
              </a:r>
            </a:p>
          </p:txBody>
        </p:sp>
        <p:pic>
          <p:nvPicPr>
            <p:cNvPr id="83" name="Picture 82" descr="A blue and pink ribbon&#10;&#10;Description automatically generated">
              <a:extLst>
                <a:ext uri="{FF2B5EF4-FFF2-40B4-BE49-F238E27FC236}">
                  <a16:creationId xmlns:a16="http://schemas.microsoft.com/office/drawing/2014/main" id="{67BBF9AA-3DA2-FF9A-137B-E41AF8F6B7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2842" y="4300070"/>
              <a:ext cx="363396" cy="363396"/>
            </a:xfrm>
            <a:prstGeom prst="rect">
              <a:avLst/>
            </a:prstGeom>
          </p:spPr>
        </p:pic>
        <p:sp>
          <p:nvSpPr>
            <p:cNvPr id="84" name="Rounded Rectangle 6">
              <a:extLst>
                <a:ext uri="{FF2B5EF4-FFF2-40B4-BE49-F238E27FC236}">
                  <a16:creationId xmlns:a16="http://schemas.microsoft.com/office/drawing/2014/main" id="{1FF4BFCD-6C41-8E4C-B742-50C86A9F5CFB}"/>
                </a:ext>
                <a:ext uri="{C183D7F6-B498-43B3-948B-1728B52AA6E4}">
                  <adec:decorative xmlns:adec="http://schemas.microsoft.com/office/drawing/2017/decorative" val="1"/>
                </a:ext>
              </a:extLst>
            </p:cNvPr>
            <p:cNvSpPr/>
            <p:nvPr/>
          </p:nvSpPr>
          <p:spPr bwMode="auto">
            <a:xfrm>
              <a:off x="2976147" y="4200427"/>
              <a:ext cx="1097280" cy="571310"/>
            </a:xfrm>
            <a:prstGeom prst="rect">
              <a:avLst/>
            </a:prstGeom>
            <a:noFill/>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a:t>
              </a:r>
              <a:b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br>
              <a:r>
                <a:rPr kumimoji="0" lang="en-US" sz="11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SDK</a:t>
              </a:r>
            </a:p>
          </p:txBody>
        </p:sp>
      </p:grpSp>
      <p:grpSp>
        <p:nvGrpSpPr>
          <p:cNvPr id="104" name="Group 103">
            <a:extLst>
              <a:ext uri="{FF2B5EF4-FFF2-40B4-BE49-F238E27FC236}">
                <a16:creationId xmlns:a16="http://schemas.microsoft.com/office/drawing/2014/main" id="{BD97EA36-A846-02B4-3163-B061AE7A9E07}"/>
              </a:ext>
            </a:extLst>
          </p:cNvPr>
          <p:cNvGrpSpPr/>
          <p:nvPr/>
        </p:nvGrpSpPr>
        <p:grpSpPr>
          <a:xfrm>
            <a:off x="2896075" y="4883686"/>
            <a:ext cx="6394027" cy="345175"/>
            <a:chOff x="4708657" y="5147999"/>
            <a:chExt cx="11146536" cy="298985"/>
          </a:xfrm>
        </p:grpSpPr>
        <p:sp>
          <p:nvSpPr>
            <p:cNvPr id="87" name="Rectangle: Rounded Corners 86">
              <a:extLst>
                <a:ext uri="{FF2B5EF4-FFF2-40B4-BE49-F238E27FC236}">
                  <a16:creationId xmlns:a16="http://schemas.microsoft.com/office/drawing/2014/main" id="{1689C9B2-1F9D-27CB-FDEF-17DDB9FA8F54}"/>
                </a:ext>
              </a:extLst>
            </p:cNvPr>
            <p:cNvSpPr/>
            <p:nvPr/>
          </p:nvSpPr>
          <p:spPr bwMode="auto">
            <a:xfrm>
              <a:off x="4708657" y="5147999"/>
              <a:ext cx="11146536" cy="298985"/>
            </a:xfrm>
            <a:prstGeom prst="roundRect">
              <a:avLst>
                <a:gd name="adj" fmla="val 31390"/>
              </a:avLst>
            </a:prstGeom>
            <a:gradFill flip="none" rotWithShape="1">
              <a:gsLst>
                <a:gs pos="0">
                  <a:srgbClr val="702573">
                    <a:alpha val="10000"/>
                  </a:srgbClr>
                </a:gs>
                <a:gs pos="80000">
                  <a:srgbClr val="2A446F">
                    <a:alpha val="10000"/>
                  </a:srgb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373" tIns="86699" rIns="108373" bIns="86699" numCol="1" spcCol="0" rtlCol="0" fromWordArt="0" anchor="t" anchorCtr="0" forceAA="0" compatLnSpc="1">
              <a:prstTxWarp prst="textNoShape">
                <a:avLst/>
              </a:prstTxWarp>
              <a:noAutofit/>
            </a:bodyPr>
            <a:lstStyle/>
            <a:p>
              <a:pPr marL="0" marR="0" lvl="0" indent="0" algn="l" defTabSz="552583" rtl="0" eaLnBrk="1" fontAlgn="base" latinLnBrk="0" hangingPunct="1">
                <a:lnSpc>
                  <a:spcPct val="100000"/>
                </a:lnSpc>
                <a:spcBef>
                  <a:spcPct val="0"/>
                </a:spcBef>
                <a:spcAft>
                  <a:spcPct val="0"/>
                </a:spcAft>
                <a:buClrTx/>
                <a:buSzTx/>
                <a:buFontTx/>
                <a:buNone/>
                <a:tabLst/>
                <a:defRPr/>
              </a:pPr>
              <a:endParaRPr kumimoji="0" lang="en-US" sz="237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8" name="!!Straight Arrow Connector 50">
              <a:extLst>
                <a:ext uri="{FF2B5EF4-FFF2-40B4-BE49-F238E27FC236}">
                  <a16:creationId xmlns:a16="http://schemas.microsoft.com/office/drawing/2014/main" id="{2475A81F-6963-79CC-9BB1-BB85ED0865D5}"/>
                </a:ext>
              </a:extLst>
            </p:cNvPr>
            <p:cNvCxnSpPr>
              <a:cxnSpLocks/>
            </p:cNvCxnSpPr>
            <p:nvPr/>
          </p:nvCxnSpPr>
          <p:spPr>
            <a:xfrm flipV="1">
              <a:off x="5749206" y="5300357"/>
              <a:ext cx="228601"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89" name="Rounded Rectangle 6">
              <a:extLst>
                <a:ext uri="{FF2B5EF4-FFF2-40B4-BE49-F238E27FC236}">
                  <a16:creationId xmlns:a16="http://schemas.microsoft.com/office/drawing/2014/main" id="{433413E8-5C6E-D733-C344-92AB43ABFD4C}"/>
                </a:ext>
                <a:ext uri="{C183D7F6-B498-43B3-948B-1728B52AA6E4}">
                  <adec:decorative xmlns:adec="http://schemas.microsoft.com/office/drawing/2017/decorative" val="1"/>
                </a:ext>
              </a:extLst>
            </p:cNvPr>
            <p:cNvSpPr/>
            <p:nvPr/>
          </p:nvSpPr>
          <p:spPr bwMode="auto">
            <a:xfrm>
              <a:off x="14705471" y="5214533"/>
              <a:ext cx="1052076" cy="171650"/>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Serverless</a:t>
              </a:r>
            </a:p>
          </p:txBody>
        </p:sp>
        <p:sp>
          <p:nvSpPr>
            <p:cNvPr id="90" name="Rounded Rectangle 6">
              <a:extLst>
                <a:ext uri="{FF2B5EF4-FFF2-40B4-BE49-F238E27FC236}">
                  <a16:creationId xmlns:a16="http://schemas.microsoft.com/office/drawing/2014/main" id="{083B576B-3BFD-25E7-2577-E4F382FCC9A4}"/>
                </a:ext>
                <a:ext uri="{C183D7F6-B498-43B3-948B-1728B52AA6E4}">
                  <adec:decorative xmlns:adec="http://schemas.microsoft.com/office/drawing/2017/decorative" val="1"/>
                </a:ext>
              </a:extLst>
            </p:cNvPr>
            <p:cNvSpPr/>
            <p:nvPr/>
          </p:nvSpPr>
          <p:spPr bwMode="auto">
            <a:xfrm>
              <a:off x="4798938" y="5214533"/>
              <a:ext cx="856475" cy="171650"/>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r" defTabSz="552765"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Control</a:t>
              </a:r>
            </a:p>
          </p:txBody>
        </p:sp>
        <p:cxnSp>
          <p:nvCxnSpPr>
            <p:cNvPr id="91" name="!!Straight Arrow Connector 55">
              <a:extLst>
                <a:ext uri="{FF2B5EF4-FFF2-40B4-BE49-F238E27FC236}">
                  <a16:creationId xmlns:a16="http://schemas.microsoft.com/office/drawing/2014/main" id="{69C1A453-3D3C-7C82-1D6E-C389C30BDFC0}"/>
                </a:ext>
              </a:extLst>
            </p:cNvPr>
            <p:cNvCxnSpPr>
              <a:cxnSpLocks/>
            </p:cNvCxnSpPr>
            <p:nvPr/>
          </p:nvCxnSpPr>
          <p:spPr>
            <a:xfrm flipH="1">
              <a:off x="14383081" y="5300357"/>
              <a:ext cx="228601" cy="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7592594A-9B54-BA45-071A-ACCE057C0E4E}"/>
                </a:ext>
              </a:extLst>
            </p:cNvPr>
            <p:cNvGrpSpPr/>
            <p:nvPr/>
          </p:nvGrpSpPr>
          <p:grpSpPr>
            <a:xfrm>
              <a:off x="6071599" y="5204313"/>
              <a:ext cx="2312716" cy="192084"/>
              <a:chOff x="5813453" y="5319110"/>
              <a:chExt cx="2312716" cy="192084"/>
            </a:xfrm>
          </p:grpSpPr>
          <p:sp useBgFill="1">
            <p:nvSpPr>
              <p:cNvPr id="102" name="Rounded Rectangle 6">
                <a:extLst>
                  <a:ext uri="{FF2B5EF4-FFF2-40B4-BE49-F238E27FC236}">
                    <a16:creationId xmlns:a16="http://schemas.microsoft.com/office/drawing/2014/main" id="{59FE60D4-E804-AF8E-BF76-DD8DC2B932CC}"/>
                  </a:ext>
                  <a:ext uri="{C183D7F6-B498-43B3-948B-1728B52AA6E4}">
                    <adec:decorative xmlns:adec="http://schemas.microsoft.com/office/drawing/2017/decorative" val="1"/>
                  </a:ext>
                </a:extLst>
              </p:cNvPr>
              <p:cNvSpPr/>
              <p:nvPr/>
            </p:nvSpPr>
            <p:spPr bwMode="auto">
              <a:xfrm>
                <a:off x="5813453" y="5319110"/>
                <a:ext cx="2312716"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Kubernetes Service</a:t>
                </a:r>
              </a:p>
            </p:txBody>
          </p:sp>
          <p:pic>
            <p:nvPicPr>
              <p:cNvPr id="103" name="Graphic 102">
                <a:extLst>
                  <a:ext uri="{FF2B5EF4-FFF2-40B4-BE49-F238E27FC236}">
                    <a16:creationId xmlns:a16="http://schemas.microsoft.com/office/drawing/2014/main" id="{26016EE8-E652-D474-2FB9-CB2382B77E9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5902215" y="5336669"/>
                <a:ext cx="342778" cy="151241"/>
              </a:xfrm>
              <a:prstGeom prst="rect">
                <a:avLst/>
              </a:prstGeom>
              <a:effectLst/>
            </p:spPr>
          </p:pic>
        </p:grpSp>
        <p:grpSp>
          <p:nvGrpSpPr>
            <p:cNvPr id="93" name="Group 92">
              <a:extLst>
                <a:ext uri="{FF2B5EF4-FFF2-40B4-BE49-F238E27FC236}">
                  <a16:creationId xmlns:a16="http://schemas.microsoft.com/office/drawing/2014/main" id="{6573F332-91F9-863C-F465-CC760F2EE8CA}"/>
                </a:ext>
              </a:extLst>
            </p:cNvPr>
            <p:cNvGrpSpPr/>
            <p:nvPr/>
          </p:nvGrpSpPr>
          <p:grpSpPr>
            <a:xfrm>
              <a:off x="10419568" y="5204314"/>
              <a:ext cx="2070221" cy="192084"/>
              <a:chOff x="10439045" y="5319112"/>
              <a:chExt cx="2070221" cy="192084"/>
            </a:xfrm>
          </p:grpSpPr>
          <p:sp useBgFill="1">
            <p:nvSpPr>
              <p:cNvPr id="100" name="Rounded Rectangle 6">
                <a:extLst>
                  <a:ext uri="{FF2B5EF4-FFF2-40B4-BE49-F238E27FC236}">
                    <a16:creationId xmlns:a16="http://schemas.microsoft.com/office/drawing/2014/main" id="{FA611AF0-45BC-C88B-D0FB-00A20705C5E0}"/>
                  </a:ext>
                  <a:ext uri="{C183D7F6-B498-43B3-948B-1728B52AA6E4}">
                    <adec:decorative xmlns:adec="http://schemas.microsoft.com/office/drawing/2017/decorative" val="1"/>
                  </a:ext>
                </a:extLst>
              </p:cNvPr>
              <p:cNvSpPr/>
              <p:nvPr/>
            </p:nvSpPr>
            <p:spPr bwMode="auto">
              <a:xfrm>
                <a:off x="10439045" y="5319112"/>
                <a:ext cx="2070221"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Container Apps</a:t>
                </a:r>
              </a:p>
            </p:txBody>
          </p:sp>
          <p:pic>
            <p:nvPicPr>
              <p:cNvPr id="101" name="Graphic 100">
                <a:extLst>
                  <a:ext uri="{FF2B5EF4-FFF2-40B4-BE49-F238E27FC236}">
                    <a16:creationId xmlns:a16="http://schemas.microsoft.com/office/drawing/2014/main" id="{B3B06695-E65D-7536-FC03-32E99E713D00}"/>
                  </a:ext>
                  <a:ext uri="{C183D7F6-B498-43B3-948B-1728B52AA6E4}">
                    <adec:decorative xmlns:adec="http://schemas.microsoft.com/office/drawing/2017/decorative" val="1"/>
                  </a:ext>
                </a:extLst>
              </p:cNvPr>
              <p:cNvPicPr>
                <a:picLocks noChangeAspect="1"/>
              </p:cNvPicPr>
              <p:nvPr/>
            </p:nvPicPr>
            <p:blipFill>
              <a:blip r:embed="rId10">
                <a:lum bright="-800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538261" y="5323391"/>
                <a:ext cx="328502" cy="187803"/>
              </a:xfrm>
              <a:prstGeom prst="rect">
                <a:avLst/>
              </a:prstGeom>
              <a:effectLst/>
            </p:spPr>
          </p:pic>
        </p:grpSp>
        <p:grpSp>
          <p:nvGrpSpPr>
            <p:cNvPr id="94" name="Group 93">
              <a:extLst>
                <a:ext uri="{FF2B5EF4-FFF2-40B4-BE49-F238E27FC236}">
                  <a16:creationId xmlns:a16="http://schemas.microsoft.com/office/drawing/2014/main" id="{7A437BFB-7BA4-6BA6-DFF6-B9C0EA883AE5}"/>
                </a:ext>
              </a:extLst>
            </p:cNvPr>
            <p:cNvGrpSpPr/>
            <p:nvPr/>
          </p:nvGrpSpPr>
          <p:grpSpPr>
            <a:xfrm>
              <a:off x="8496796" y="5204314"/>
              <a:ext cx="1814134" cy="192084"/>
              <a:chOff x="8323727" y="5319111"/>
              <a:chExt cx="1814134" cy="192084"/>
            </a:xfrm>
          </p:grpSpPr>
          <p:sp useBgFill="1">
            <p:nvSpPr>
              <p:cNvPr id="98" name="Rounded Rectangle 6">
                <a:extLst>
                  <a:ext uri="{FF2B5EF4-FFF2-40B4-BE49-F238E27FC236}">
                    <a16:creationId xmlns:a16="http://schemas.microsoft.com/office/drawing/2014/main" id="{AD174FAD-E8A0-3DD9-C846-B07932A3C151}"/>
                  </a:ext>
                  <a:ext uri="{C183D7F6-B498-43B3-948B-1728B52AA6E4}">
                    <adec:decorative xmlns:adec="http://schemas.microsoft.com/office/drawing/2017/decorative" val="1"/>
                  </a:ext>
                </a:extLst>
              </p:cNvPr>
              <p:cNvSpPr/>
              <p:nvPr/>
            </p:nvSpPr>
            <p:spPr bwMode="auto">
              <a:xfrm>
                <a:off x="8323727" y="5319111"/>
                <a:ext cx="1814134"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App Service</a:t>
                </a:r>
              </a:p>
            </p:txBody>
          </p:sp>
          <p:pic>
            <p:nvPicPr>
              <p:cNvPr id="99" name="Graphic 98">
                <a:extLst>
                  <a:ext uri="{FF2B5EF4-FFF2-40B4-BE49-F238E27FC236}">
                    <a16:creationId xmlns:a16="http://schemas.microsoft.com/office/drawing/2014/main" id="{732EBF77-CFB8-8CE2-893B-8E09ADF5FE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39060" y="5336671"/>
                <a:ext cx="322394" cy="151238"/>
              </a:xfrm>
              <a:prstGeom prst="rect">
                <a:avLst/>
              </a:prstGeom>
            </p:spPr>
          </p:pic>
        </p:grpSp>
        <p:grpSp>
          <p:nvGrpSpPr>
            <p:cNvPr id="95" name="Group 94">
              <a:extLst>
                <a:ext uri="{FF2B5EF4-FFF2-40B4-BE49-F238E27FC236}">
                  <a16:creationId xmlns:a16="http://schemas.microsoft.com/office/drawing/2014/main" id="{01CB5DF5-6A5E-D35E-2AB8-1CEBEEF36370}"/>
                </a:ext>
              </a:extLst>
            </p:cNvPr>
            <p:cNvGrpSpPr/>
            <p:nvPr/>
          </p:nvGrpSpPr>
          <p:grpSpPr>
            <a:xfrm>
              <a:off x="12602962" y="5204313"/>
              <a:ext cx="1671031" cy="192084"/>
              <a:chOff x="12850678" y="5319111"/>
              <a:chExt cx="1671031" cy="192084"/>
            </a:xfrm>
          </p:grpSpPr>
          <p:sp useBgFill="1">
            <p:nvSpPr>
              <p:cNvPr id="96" name="Rounded Rectangle 6">
                <a:extLst>
                  <a:ext uri="{FF2B5EF4-FFF2-40B4-BE49-F238E27FC236}">
                    <a16:creationId xmlns:a16="http://schemas.microsoft.com/office/drawing/2014/main" id="{29C0B081-4E02-056F-9BC1-E1CC595E9EC4}"/>
                  </a:ext>
                  <a:ext uri="{C183D7F6-B498-43B3-948B-1728B52AA6E4}">
                    <adec:decorative xmlns:adec="http://schemas.microsoft.com/office/drawing/2017/decorative" val="1"/>
                  </a:ext>
                </a:extLst>
              </p:cNvPr>
              <p:cNvSpPr/>
              <p:nvPr/>
            </p:nvSpPr>
            <p:spPr bwMode="auto">
              <a:xfrm>
                <a:off x="12850678" y="5319111"/>
                <a:ext cx="1671031" cy="192084"/>
              </a:xfrm>
              <a:prstGeom prst="roundRect">
                <a:avLst>
                  <a:gd name="adj" fmla="val 29733"/>
                </a:avLst>
              </a:prstGeom>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43840" tIns="32512" rIns="54187" bIns="43349" numCol="1" spcCol="0" rtlCol="0" fromWordArt="0" anchor="ctr" anchorCtr="0" forceAA="0" compatLnSpc="1">
                <a:prstTxWarp prst="textNoShape">
                  <a:avLst/>
                </a:prstTxWarp>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70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 pitchFamily="2" charset="0"/>
                    <a:ea typeface="+mn-ea"/>
                    <a:cs typeface="Segoe Sans Display Semibold"/>
                  </a:rPr>
                  <a:t>Azure Functions</a:t>
                </a:r>
              </a:p>
            </p:txBody>
          </p:sp>
          <p:pic>
            <p:nvPicPr>
              <p:cNvPr id="97" name="Picture Placeholder 6">
                <a:extLst>
                  <a:ext uri="{FF2B5EF4-FFF2-40B4-BE49-F238E27FC236}">
                    <a16:creationId xmlns:a16="http://schemas.microsoft.com/office/drawing/2014/main" id="{907D3A31-E56C-3096-E81D-F1C6EF2DE227}"/>
                  </a:ext>
                  <a:ext uri="{C183D7F6-B498-43B3-948B-1728B52AA6E4}">
                    <adec:decorative xmlns:adec="http://schemas.microsoft.com/office/drawing/2017/decorative" val="1"/>
                  </a:ext>
                </a:extLst>
              </p:cNvPr>
              <p:cNvPicPr>
                <a:picLocks noChangeAspect="1"/>
              </p:cNvPicPr>
              <p:nvPr/>
            </p:nvPicPr>
            <p:blipFill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l="6" r="6"/>
              <a:stretch/>
            </p:blipFill>
            <p:spPr>
              <a:xfrm>
                <a:off x="12945360" y="5337071"/>
                <a:ext cx="322392" cy="150840"/>
              </a:xfrm>
              <a:prstGeom prst="rect">
                <a:avLst/>
              </a:prstGeom>
              <a:effectLst/>
            </p:spPr>
          </p:pic>
        </p:grpSp>
      </p:grpSp>
      <p:cxnSp>
        <p:nvCxnSpPr>
          <p:cNvPr id="106" name="!!Straight Arrow Connector 119">
            <a:extLst>
              <a:ext uri="{FF2B5EF4-FFF2-40B4-BE49-F238E27FC236}">
                <a16:creationId xmlns:a16="http://schemas.microsoft.com/office/drawing/2014/main" id="{85B6C4FC-F7F2-D53A-A27F-95502DE07422}"/>
              </a:ext>
            </a:extLst>
          </p:cNvPr>
          <p:cNvCxnSpPr>
            <a:cxnSpLocks/>
          </p:cNvCxnSpPr>
          <p:nvPr/>
        </p:nvCxnSpPr>
        <p:spPr>
          <a:xfrm flipH="1">
            <a:off x="9453107" y="3070640"/>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108" name="!!Straight Arrow Connector 120">
            <a:extLst>
              <a:ext uri="{FF2B5EF4-FFF2-40B4-BE49-F238E27FC236}">
                <a16:creationId xmlns:a16="http://schemas.microsoft.com/office/drawing/2014/main" id="{22AE8C3E-B7C4-8C7E-B9BB-94FD92F8DE34}"/>
              </a:ext>
            </a:extLst>
          </p:cNvPr>
          <p:cNvCxnSpPr>
            <a:cxnSpLocks/>
          </p:cNvCxnSpPr>
          <p:nvPr/>
        </p:nvCxnSpPr>
        <p:spPr>
          <a:xfrm>
            <a:off x="9396660" y="2967732"/>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110" name="!!Straight Arrow Connector 53">
            <a:extLst>
              <a:ext uri="{FF2B5EF4-FFF2-40B4-BE49-F238E27FC236}">
                <a16:creationId xmlns:a16="http://schemas.microsoft.com/office/drawing/2014/main" id="{542C9628-F7D6-5FB0-CB8D-5E8A0A48BD0B}"/>
              </a:ext>
            </a:extLst>
          </p:cNvPr>
          <p:cNvCxnSpPr>
            <a:cxnSpLocks/>
          </p:cNvCxnSpPr>
          <p:nvPr/>
        </p:nvCxnSpPr>
        <p:spPr>
          <a:xfrm flipH="1">
            <a:off x="2600503" y="3096575"/>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cxnSp>
        <p:nvCxnSpPr>
          <p:cNvPr id="112" name="!!Straight Arrow Connector 54">
            <a:extLst>
              <a:ext uri="{FF2B5EF4-FFF2-40B4-BE49-F238E27FC236}">
                <a16:creationId xmlns:a16="http://schemas.microsoft.com/office/drawing/2014/main" id="{D82EBE80-E6CC-9D1A-79D8-3D09A71B6F48}"/>
              </a:ext>
            </a:extLst>
          </p:cNvPr>
          <p:cNvCxnSpPr>
            <a:cxnSpLocks/>
          </p:cNvCxnSpPr>
          <p:nvPr/>
        </p:nvCxnSpPr>
        <p:spPr>
          <a:xfrm>
            <a:off x="2544059" y="2993667"/>
            <a:ext cx="162420" cy="0"/>
          </a:xfrm>
          <a:prstGeom prst="straightConnector1">
            <a:avLst/>
          </a:prstGeom>
          <a:ln w="15875" cap="rnd">
            <a:solidFill>
              <a:schemeClr val="tx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grpSp>
        <p:nvGrpSpPr>
          <p:cNvPr id="127" name="Group 126">
            <a:extLst>
              <a:ext uri="{FF2B5EF4-FFF2-40B4-BE49-F238E27FC236}">
                <a16:creationId xmlns:a16="http://schemas.microsoft.com/office/drawing/2014/main" id="{64DC5487-F157-37A7-6C94-3D0BF89B8427}"/>
              </a:ext>
            </a:extLst>
          </p:cNvPr>
          <p:cNvGrpSpPr/>
          <p:nvPr/>
        </p:nvGrpSpPr>
        <p:grpSpPr>
          <a:xfrm>
            <a:off x="9750150" y="1621271"/>
            <a:ext cx="1828800" cy="2858747"/>
            <a:chOff x="16436156" y="1724296"/>
            <a:chExt cx="2249750" cy="3383280"/>
          </a:xfrm>
        </p:grpSpPr>
        <p:sp>
          <p:nvSpPr>
            <p:cNvPr id="114" name="Rounded Rectangle 6">
              <a:extLst>
                <a:ext uri="{FF2B5EF4-FFF2-40B4-BE49-F238E27FC236}">
                  <a16:creationId xmlns:a16="http://schemas.microsoft.com/office/drawing/2014/main" id="{01A28219-EE4E-A56D-52A3-289DAF9EAA52}"/>
                </a:ext>
                <a:ext uri="{C183D7F6-B498-43B3-948B-1728B52AA6E4}">
                  <adec:decorative xmlns:adec="http://schemas.microsoft.com/office/drawing/2017/decorative" val="1"/>
                </a:ext>
              </a:extLst>
            </p:cNvPr>
            <p:cNvSpPr/>
            <p:nvPr/>
          </p:nvSpPr>
          <p:spPr bwMode="auto">
            <a:xfrm>
              <a:off x="16436156" y="1724296"/>
              <a:ext cx="2249750" cy="3383280"/>
            </a:xfrm>
            <a:prstGeom prst="roundRect">
              <a:avLst>
                <a:gd name="adj" fmla="val 9110"/>
              </a:avLst>
            </a:prstGeom>
            <a:noFill/>
            <a:ln w="15875" cap="rnd">
              <a:solidFill>
                <a:srgbClr val="AC35A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algn="l" defTabSz="789422" rtl="0" eaLnBrk="1" fontAlgn="base" latinLnBrk="0" hangingPunct="1">
                <a:lnSpc>
                  <a:spcPct val="100000"/>
                </a:lnSpc>
                <a:spcBef>
                  <a:spcPct val="0"/>
                </a:spcBef>
                <a:spcAft>
                  <a:spcPct val="0"/>
                </a:spcAft>
                <a:buClrTx/>
                <a:buSzTx/>
                <a:buFontTx/>
                <a:buNone/>
                <a:tabLst/>
                <a:defRPr/>
              </a:pPr>
              <a:endParaRPr kumimoji="0" lang="en-US" sz="1693" b="0" i="0" u="none" strike="noStrike" kern="1200" cap="none" spc="0" normalizeH="0" baseline="0" noProof="0">
                <a:ln>
                  <a:noFill/>
                </a:ln>
                <a:noFill/>
                <a:effectLst/>
                <a:uLnTx/>
                <a:uFillTx/>
                <a:latin typeface="Segoe UI Variable Display Semib" pitchFamily="2" charset="0"/>
                <a:ea typeface="+mn-ea"/>
                <a:cs typeface="Segoe UI" pitchFamily="34" charset="0"/>
              </a:endParaRPr>
            </a:p>
          </p:txBody>
        </p:sp>
        <p:sp>
          <p:nvSpPr>
            <p:cNvPr id="115" name="Rounded Rectangle 6">
              <a:extLst>
                <a:ext uri="{FF2B5EF4-FFF2-40B4-BE49-F238E27FC236}">
                  <a16:creationId xmlns:a16="http://schemas.microsoft.com/office/drawing/2014/main" id="{244B68C8-0526-F16E-BF6B-6316BE07CA41}"/>
                </a:ext>
                <a:ext uri="{C183D7F6-B498-43B3-948B-1728B52AA6E4}">
                  <adec:decorative xmlns:adec="http://schemas.microsoft.com/office/drawing/2017/decorative" val="1"/>
                </a:ext>
              </a:extLst>
            </p:cNvPr>
            <p:cNvSpPr/>
            <p:nvPr/>
          </p:nvSpPr>
          <p:spPr bwMode="auto">
            <a:xfrm>
              <a:off x="16577852" y="1911855"/>
              <a:ext cx="648567" cy="292389"/>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Cloud</a:t>
              </a:r>
            </a:p>
          </p:txBody>
        </p:sp>
        <p:cxnSp>
          <p:nvCxnSpPr>
            <p:cNvPr id="116" name="!!Straight Arrow Connector 18">
              <a:extLst>
                <a:ext uri="{FF2B5EF4-FFF2-40B4-BE49-F238E27FC236}">
                  <a16:creationId xmlns:a16="http://schemas.microsoft.com/office/drawing/2014/main" id="{677E3353-BB6B-6837-97A2-A7768D40A2B4}"/>
                </a:ext>
              </a:extLst>
            </p:cNvPr>
            <p:cNvCxnSpPr>
              <a:cxnSpLocks/>
            </p:cNvCxnSpPr>
            <p:nvPr/>
          </p:nvCxnSpPr>
          <p:spPr>
            <a:xfrm>
              <a:off x="16902133" y="2290320"/>
              <a:ext cx="0" cy="22860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useBgFill="1">
          <p:nvSpPr>
            <p:cNvPr id="117" name="TextBox 116">
              <a:extLst>
                <a:ext uri="{FF2B5EF4-FFF2-40B4-BE49-F238E27FC236}">
                  <a16:creationId xmlns:a16="http://schemas.microsoft.com/office/drawing/2014/main" id="{65A5AF71-3B2B-8293-3507-F6F1C46AD203}"/>
                </a:ext>
                <a:ext uri="{C183D7F6-B498-43B3-948B-1728B52AA6E4}">
                  <adec:decorative xmlns:adec="http://schemas.microsoft.com/office/drawing/2017/decorative" val="1"/>
                </a:ext>
              </a:extLst>
            </p:cNvPr>
            <p:cNvSpPr txBox="1"/>
            <p:nvPr/>
          </p:nvSpPr>
          <p:spPr>
            <a:xfrm>
              <a:off x="17313105" y="2617479"/>
              <a:ext cx="1238313" cy="27267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a:t>
              </a:r>
            </a:p>
          </p:txBody>
        </p:sp>
        <p:cxnSp>
          <p:nvCxnSpPr>
            <p:cNvPr id="118" name="!!Straight Arrow Connector 46">
              <a:extLst>
                <a:ext uri="{FF2B5EF4-FFF2-40B4-BE49-F238E27FC236}">
                  <a16:creationId xmlns:a16="http://schemas.microsoft.com/office/drawing/2014/main" id="{925FF5EF-0A7C-10C1-2696-D0B6D204E6FA}"/>
                </a:ext>
              </a:extLst>
            </p:cNvPr>
            <p:cNvCxnSpPr>
              <a:cxnSpLocks/>
            </p:cNvCxnSpPr>
            <p:nvPr/>
          </p:nvCxnSpPr>
          <p:spPr>
            <a:xfrm>
              <a:off x="16902134" y="2999820"/>
              <a:ext cx="0" cy="204311"/>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19" name="Graphic 118">
              <a:extLst>
                <a:ext uri="{FF2B5EF4-FFF2-40B4-BE49-F238E27FC236}">
                  <a16:creationId xmlns:a16="http://schemas.microsoft.com/office/drawing/2014/main" id="{3A2C4FF3-0DF3-A9BC-2A7D-360A3418C58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6721237" y="3280721"/>
              <a:ext cx="361793" cy="261293"/>
            </a:xfrm>
            <a:prstGeom prst="rect">
              <a:avLst/>
            </a:prstGeom>
          </p:spPr>
        </p:pic>
        <p:sp useBgFill="1">
          <p:nvSpPr>
            <p:cNvPr id="120" name="TextBox 119">
              <a:extLst>
                <a:ext uri="{FF2B5EF4-FFF2-40B4-BE49-F238E27FC236}">
                  <a16:creationId xmlns:a16="http://schemas.microsoft.com/office/drawing/2014/main" id="{B7B4DF40-2112-CF4A-9C05-C635723C8680}"/>
                </a:ext>
                <a:ext uri="{C183D7F6-B498-43B3-948B-1728B52AA6E4}">
                  <adec:decorative xmlns:adec="http://schemas.microsoft.com/office/drawing/2017/decorative" val="1"/>
                </a:ext>
              </a:extLst>
            </p:cNvPr>
            <p:cNvSpPr txBox="1"/>
            <p:nvPr/>
          </p:nvSpPr>
          <p:spPr>
            <a:xfrm>
              <a:off x="17313105" y="3131824"/>
              <a:ext cx="822960" cy="54534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Azure Arc</a:t>
              </a:r>
            </a:p>
          </p:txBody>
        </p:sp>
        <p:cxnSp>
          <p:nvCxnSpPr>
            <p:cNvPr id="121" name="!!Straight Arrow Connector 50">
              <a:extLst>
                <a:ext uri="{FF2B5EF4-FFF2-40B4-BE49-F238E27FC236}">
                  <a16:creationId xmlns:a16="http://schemas.microsoft.com/office/drawing/2014/main" id="{D7BE044A-5D3D-512B-5EF1-9BB14D2D9EAE}"/>
                </a:ext>
              </a:extLst>
            </p:cNvPr>
            <p:cNvCxnSpPr>
              <a:cxnSpLocks/>
            </p:cNvCxnSpPr>
            <p:nvPr/>
          </p:nvCxnSpPr>
          <p:spPr>
            <a:xfrm>
              <a:off x="16902134" y="3629443"/>
              <a:ext cx="0" cy="215065"/>
            </a:xfrm>
            <a:prstGeom prst="straightConnector1">
              <a:avLst/>
            </a:prstGeom>
            <a:ln w="12700" cap="rnd">
              <a:solidFill>
                <a:schemeClr val="tx1">
                  <a:alpha val="50000"/>
                </a:schemeClr>
              </a:solidFill>
              <a:headEnd type="none" w="lg" len="sm"/>
              <a:tailEnd type="none" w="lg" len="sm"/>
            </a:ln>
          </p:spPr>
          <p:style>
            <a:lnRef idx="1">
              <a:schemeClr val="accent1"/>
            </a:lnRef>
            <a:fillRef idx="0">
              <a:schemeClr val="accent1"/>
            </a:fillRef>
            <a:effectRef idx="0">
              <a:schemeClr val="accent1"/>
            </a:effectRef>
            <a:fontRef idx="minor">
              <a:schemeClr val="tx1"/>
            </a:fontRef>
          </p:style>
        </p:cxnSp>
        <p:pic>
          <p:nvPicPr>
            <p:cNvPr id="122" name="Picture 121">
              <a:extLst>
                <a:ext uri="{FF2B5EF4-FFF2-40B4-BE49-F238E27FC236}">
                  <a16:creationId xmlns:a16="http://schemas.microsoft.com/office/drawing/2014/main" id="{EB823AF3-A127-A5BE-D2AD-FBBC74554998}"/>
                </a:ext>
                <a:ext uri="{C183D7F6-B498-43B3-948B-1728B52AA6E4}">
                  <adec:decorative xmlns:adec="http://schemas.microsoft.com/office/drawing/2017/decorative" val="1"/>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16739119" y="2609601"/>
              <a:ext cx="326029" cy="327916"/>
            </a:xfrm>
            <a:prstGeom prst="rect">
              <a:avLst/>
            </a:prstGeom>
          </p:spPr>
        </p:pic>
        <p:sp useBgFill="1">
          <p:nvSpPr>
            <p:cNvPr id="123" name="TextBox 122">
              <a:extLst>
                <a:ext uri="{FF2B5EF4-FFF2-40B4-BE49-F238E27FC236}">
                  <a16:creationId xmlns:a16="http://schemas.microsoft.com/office/drawing/2014/main" id="{727550A0-0AE6-F19A-8EFE-EB68C7E96B5E}"/>
                </a:ext>
                <a:ext uri="{C183D7F6-B498-43B3-948B-1728B52AA6E4}">
                  <adec:decorative xmlns:adec="http://schemas.microsoft.com/office/drawing/2017/decorative" val="1"/>
                </a:ext>
              </a:extLst>
            </p:cNvPr>
            <p:cNvSpPr txBox="1"/>
            <p:nvPr/>
          </p:nvSpPr>
          <p:spPr>
            <a:xfrm>
              <a:off x="17313105" y="3782512"/>
              <a:ext cx="1075059" cy="545341"/>
            </a:xfrm>
            <a:prstGeom prst="rect">
              <a:avLst/>
            </a:prstGeom>
          </p:spPr>
          <p:txBody>
            <a:bodyPr wrap="square" lIns="0" tIns="0" rIns="0" bIns="0" rtlCol="0" anchor="ctr">
              <a:spAutoFit/>
            </a:bodyPr>
            <a:lstStyle/>
            <a:p>
              <a:pPr marL="0" marR="0" lvl="0" indent="0" algn="l" defTabSz="552765" rtl="0" eaLnBrk="1" fontAlgn="auto" latinLnBrk="0" hangingPunct="1">
                <a:lnSpc>
                  <a:spcPct val="100000"/>
                </a:lnSpc>
                <a:spcBef>
                  <a:spcPct val="20000"/>
                </a:spcBef>
                <a:spcAft>
                  <a:spcPts val="0"/>
                </a:spcAft>
                <a:buClrTx/>
                <a:buSzPct val="90000"/>
                <a:buFontTx/>
                <a:buNone/>
                <a:tabLst/>
                <a:defRPr/>
              </a:pPr>
              <a:r>
                <a:rPr kumimoji="0" lang="en-US" sz="1050" b="1" i="0" u="none" strike="noStrike" kern="1200" cap="none" spc="0" normalizeH="0" baseline="0" noProof="0">
                  <a:ln>
                    <a:noFill/>
                  </a:ln>
                  <a:gradFill>
                    <a:gsLst>
                      <a:gs pos="0">
                        <a:srgbClr val="000000"/>
                      </a:gs>
                      <a:gs pos="99000">
                        <a:srgbClr val="000000"/>
                      </a:gs>
                    </a:gsLst>
                    <a:path path="circle">
                      <a:fillToRect r="100000" b="100000"/>
                    </a:path>
                  </a:gradFill>
                  <a:effectLst/>
                  <a:uLnTx/>
                  <a:uFillTx/>
                  <a:latin typeface="Segoe UI Variable Display Semibold" pitchFamily="2" charset="0"/>
                  <a:ea typeface="+mn-ea"/>
                  <a:cs typeface="Segoe Sans Display Semibold"/>
                </a:rPr>
                <a:t>Foundry Local</a:t>
              </a:r>
            </a:p>
          </p:txBody>
        </p:sp>
        <p:cxnSp>
          <p:nvCxnSpPr>
            <p:cNvPr id="124" name="!!Straight Arrow Connector 45">
              <a:extLst>
                <a:ext uri="{FF2B5EF4-FFF2-40B4-BE49-F238E27FC236}">
                  <a16:creationId xmlns:a16="http://schemas.microsoft.com/office/drawing/2014/main" id="{59CB6473-4E5A-6355-D9E0-99CEDBED4EA5}"/>
                </a:ext>
              </a:extLst>
            </p:cNvPr>
            <p:cNvCxnSpPr>
              <a:cxnSpLocks/>
            </p:cNvCxnSpPr>
            <p:nvPr/>
          </p:nvCxnSpPr>
          <p:spPr>
            <a:xfrm flipV="1">
              <a:off x="16902133" y="4316667"/>
              <a:ext cx="0" cy="228600"/>
            </a:xfrm>
            <a:prstGeom prst="straightConnector1">
              <a:avLst/>
            </a:prstGeom>
            <a:ln w="12700" cap="rnd">
              <a:solidFill>
                <a:schemeClr val="tx1">
                  <a:alpha val="50000"/>
                </a:schemeClr>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25" name="Rounded Rectangle 6">
              <a:extLst>
                <a:ext uri="{FF2B5EF4-FFF2-40B4-BE49-F238E27FC236}">
                  <a16:creationId xmlns:a16="http://schemas.microsoft.com/office/drawing/2014/main" id="{CAC4DF5D-4283-21E4-16EC-E6B2509F3BD8}"/>
                </a:ext>
                <a:ext uri="{C183D7F6-B498-43B3-948B-1728B52AA6E4}">
                  <adec:decorative xmlns:adec="http://schemas.microsoft.com/office/drawing/2017/decorative" val="1"/>
                </a:ext>
              </a:extLst>
            </p:cNvPr>
            <p:cNvSpPr/>
            <p:nvPr/>
          </p:nvSpPr>
          <p:spPr bwMode="auto">
            <a:xfrm>
              <a:off x="16627676" y="4637121"/>
              <a:ext cx="598736" cy="292388"/>
            </a:xfrm>
            <a:prstGeom prst="roundRect">
              <a:avLst>
                <a:gd name="adj" fmla="val 37156"/>
              </a:avLst>
            </a:prstGeom>
            <a:gradFill flip="none" rotWithShape="1">
              <a:gsLst>
                <a:gs pos="0">
                  <a:srgbClr val="702573"/>
                </a:gs>
                <a:gs pos="80000">
                  <a:srgbClr val="2A446F"/>
                </a:gs>
              </a:gsLst>
              <a:path path="circle">
                <a:fillToRect l="100000" t="100000"/>
              </a:path>
              <a:tileRect r="-100000" b="-100000"/>
            </a:gradFill>
            <a:ln w="1905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54187" tIns="10837" rIns="54187" bIns="21675" numCol="1" spcCol="0" rtlCol="0" fromWordArt="0" anchor="ctr" anchorCtr="0" forceAA="0" compatLnSpc="1">
              <a:prstTxWarp prst="textNoShape">
                <a:avLst/>
              </a:prstTxWarp>
              <a:spAutoFit/>
            </a:bodyPr>
            <a:lstStyle/>
            <a:p>
              <a:pPr marL="0" marR="0" lvl="0" indent="0" algn="ctr" defTabSz="552765" rtl="0" eaLnBrk="1" fontAlgn="auto" latinLnBrk="0" hangingPunct="1">
                <a:lnSpc>
                  <a:spcPct val="100000"/>
                </a:lnSpc>
                <a:spcBef>
                  <a:spcPct val="20000"/>
                </a:spcBef>
                <a:spcAft>
                  <a:spcPts val="0"/>
                </a:spcAft>
                <a:buClrTx/>
                <a:buSzPct val="90000"/>
                <a:buFontTx/>
                <a:buNone/>
                <a:tabLst/>
                <a:defRPr/>
              </a:pPr>
              <a:r>
                <a:rPr kumimoji="0" lang="en-US" sz="1000" b="1" i="0" u="none" strike="noStrike" kern="1200" cap="none" spc="0" normalizeH="0" baseline="0" noProof="0">
                  <a:ln>
                    <a:noFill/>
                  </a:ln>
                  <a:gradFill>
                    <a:gsLst>
                      <a:gs pos="22018">
                        <a:srgbClr val="FFFFFF"/>
                      </a:gs>
                      <a:gs pos="44000">
                        <a:srgbClr val="FFFFFF"/>
                      </a:gs>
                    </a:gsLst>
                    <a:path path="circle">
                      <a:fillToRect r="100000" b="100000"/>
                    </a:path>
                  </a:gradFill>
                  <a:effectLst/>
                  <a:uLnTx/>
                  <a:uFillTx/>
                  <a:latin typeface="Segoe UI Variable Display Semib" pitchFamily="2" charset="0"/>
                  <a:ea typeface="+mn-ea"/>
                  <a:cs typeface="Segoe Sans Display Semibold"/>
                </a:rPr>
                <a:t>Edge</a:t>
              </a:r>
            </a:p>
          </p:txBody>
        </p:sp>
        <p:pic>
          <p:nvPicPr>
            <p:cNvPr id="126" name="Graphic 125">
              <a:extLst>
                <a:ext uri="{FF2B5EF4-FFF2-40B4-BE49-F238E27FC236}">
                  <a16:creationId xmlns:a16="http://schemas.microsoft.com/office/drawing/2014/main" id="{BBADE819-DE8D-2FDB-FCBB-40582F3C37C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706009" y="3869178"/>
              <a:ext cx="398598" cy="398598"/>
            </a:xfrm>
            <a:prstGeom prst="rect">
              <a:avLst/>
            </a:prstGeom>
          </p:spPr>
        </p:pic>
      </p:grpSp>
    </p:spTree>
    <p:extLst>
      <p:ext uri="{BB962C8B-B14F-4D97-AF65-F5344CB8AC3E}">
        <p14:creationId xmlns:p14="http://schemas.microsoft.com/office/powerpoint/2010/main" val="218210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800"/>
                                        <p:tgtEl>
                                          <p:spTgt spid="15"/>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0"/>
                                  </p:stCondLst>
                                  <p:childTnLst>
                                    <p:animMotion origin="layout" path="M 0 1.85185E-6 L 0 0.03541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0"/>
                                  </p:stCondLst>
                                  <p:childTnLst>
                                    <p:animMotion origin="layout" path="M 0 -7.40741E-7 L 0 0.03542 " pathEditMode="relative" rAng="0" ptsTypes="AA">
                                      <p:cBhvr>
                                        <p:cTn id="19" dur="700" spd="-100000" fill="hold"/>
                                        <p:tgtEl>
                                          <p:spTgt spid="43"/>
                                        </p:tgtEl>
                                        <p:attrNameLst>
                                          <p:attrName>ppt_x</p:attrName>
                                          <p:attrName>ppt_y</p:attrName>
                                        </p:attrNameLst>
                                      </p:cBhvr>
                                      <p:rCtr x="0" y="1759"/>
                                    </p:animMotion>
                                  </p:childTnLst>
                                </p:cTn>
                              </p:par>
                              <p:par>
                                <p:cTn id="20" presetID="16" presetClass="entr" presetSubtype="37" fill="hold" grpId="0" nodeType="withEffect">
                                  <p:stCondLst>
                                    <p:cond delay="500"/>
                                  </p:stCondLst>
                                  <p:childTnLst>
                                    <p:set>
                                      <p:cBhvr>
                                        <p:cTn id="21" dur="1" fill="hold">
                                          <p:stCondLst>
                                            <p:cond delay="0"/>
                                          </p:stCondLst>
                                        </p:cTn>
                                        <p:tgtEl>
                                          <p:spTgt spid="46"/>
                                        </p:tgtEl>
                                        <p:attrNameLst>
                                          <p:attrName>style.visibility</p:attrName>
                                        </p:attrNameLst>
                                      </p:cBhvr>
                                      <p:to>
                                        <p:strVal val="visible"/>
                                      </p:to>
                                    </p:set>
                                    <p:animEffect transition="in" filter="barn(outVertical)">
                                      <p:cBhvr>
                                        <p:cTn id="22" dur="500"/>
                                        <p:tgtEl>
                                          <p:spTgt spid="46"/>
                                        </p:tgtEl>
                                      </p:cBhvr>
                                    </p:animEffect>
                                  </p:childTnLst>
                                </p:cTn>
                              </p:par>
                              <p:par>
                                <p:cTn id="23" presetID="10" presetClass="entr" presetSubtype="0" fill="hold" grpId="0" nodeType="withEffect">
                                  <p:stCondLst>
                                    <p:cond delay="10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42" presetClass="path" presetSubtype="0" decel="100000" fill="hold" grpId="1" nodeType="withEffect">
                                  <p:stCondLst>
                                    <p:cond delay="100"/>
                                  </p:stCondLst>
                                  <p:childTnLst>
                                    <p:animMotion origin="layout" path="M 0 -7.40741E-7 L 0 0.03542 " pathEditMode="relative" rAng="0" ptsTypes="AA">
                                      <p:cBhvr>
                                        <p:cTn id="27" dur="700" spd="-100000" fill="hold"/>
                                        <p:tgtEl>
                                          <p:spTgt spid="48"/>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par>
                                <p:cTn id="31" presetID="42" presetClass="path" presetSubtype="0" decel="100000" fill="hold" grpId="1" nodeType="withEffect">
                                  <p:stCondLst>
                                    <p:cond delay="200"/>
                                  </p:stCondLst>
                                  <p:childTnLst>
                                    <p:animMotion origin="layout" path="M 0 -7.40741E-7 L 0 0.03542 " pathEditMode="relative" rAng="0" ptsTypes="AA">
                                      <p:cBhvr>
                                        <p:cTn id="32" dur="700" spd="-100000" fill="hold"/>
                                        <p:tgtEl>
                                          <p:spTgt spid="50"/>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54"/>
                                        </p:tgtEl>
                                        <p:attrNameLst>
                                          <p:attrName>style.visibility</p:attrName>
                                        </p:attrNameLst>
                                      </p:cBhvr>
                                      <p:to>
                                        <p:strVal val="visible"/>
                                      </p:to>
                                    </p:set>
                                    <p:animEffect transition="in" filter="fade">
                                      <p:cBhvr>
                                        <p:cTn id="35" dur="500"/>
                                        <p:tgtEl>
                                          <p:spTgt spid="54"/>
                                        </p:tgtEl>
                                      </p:cBhvr>
                                    </p:animEffect>
                                  </p:childTnLst>
                                </p:cTn>
                              </p:par>
                              <p:par>
                                <p:cTn id="36" presetID="42" presetClass="path" presetSubtype="0" decel="100000" fill="hold" grpId="1" nodeType="withEffect">
                                  <p:stCondLst>
                                    <p:cond delay="300"/>
                                  </p:stCondLst>
                                  <p:childTnLst>
                                    <p:animMotion origin="layout" path="M 0 -7.40741E-7 L 0 0.03542 " pathEditMode="relative" rAng="0" ptsTypes="AA">
                                      <p:cBhvr>
                                        <p:cTn id="37" dur="700" spd="-100000" fill="hold"/>
                                        <p:tgtEl>
                                          <p:spTgt spid="54"/>
                                        </p:tgtEl>
                                        <p:attrNameLst>
                                          <p:attrName>ppt_x</p:attrName>
                                          <p:attrName>ppt_y</p:attrName>
                                        </p:attrNameLst>
                                      </p:cBhvr>
                                      <p:rCtr x="0" y="1759"/>
                                    </p:animMotion>
                                  </p:childTnLst>
                                </p:cTn>
                              </p:par>
                              <p:par>
                                <p:cTn id="38" presetID="10" presetClass="entr" presetSubtype="0" fill="hold" grpId="0" nodeType="withEffect">
                                  <p:stCondLst>
                                    <p:cond delay="40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42" presetClass="path" presetSubtype="0" decel="100000" fill="hold" grpId="1" nodeType="withEffect">
                                  <p:stCondLst>
                                    <p:cond delay="400"/>
                                  </p:stCondLst>
                                  <p:childTnLst>
                                    <p:animMotion origin="layout" path="M 0 -7.40741E-7 L 0 0.03542 " pathEditMode="relative" rAng="0" ptsTypes="AA">
                                      <p:cBhvr>
                                        <p:cTn id="42" dur="700" spd="-100000" fill="hold"/>
                                        <p:tgtEl>
                                          <p:spTgt spid="58"/>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42" presetClass="path" presetSubtype="0" decel="100000" fill="hold" grpId="1" nodeType="withEffect">
                                  <p:stCondLst>
                                    <p:cond delay="300"/>
                                  </p:stCondLst>
                                  <p:childTnLst>
                                    <p:animMotion origin="layout" path="M 0 -7.40741E-7 L 0 0.03542 " pathEditMode="relative" rAng="0" ptsTypes="AA">
                                      <p:cBhvr>
                                        <p:cTn id="47" dur="700" spd="-100000" fill="hold"/>
                                        <p:tgtEl>
                                          <p:spTgt spid="69"/>
                                        </p:tgtEl>
                                        <p:attrNameLst>
                                          <p:attrName>ppt_x</p:attrName>
                                          <p:attrName>ppt_y</p:attrName>
                                        </p:attrNameLst>
                                      </p:cBhvr>
                                      <p:rCtr x="0" y="1759"/>
                                    </p:animMotion>
                                  </p:childTnLst>
                                </p:cTn>
                              </p:par>
                              <p:par>
                                <p:cTn id="48" presetID="10" presetClass="entr" presetSubtype="0" fill="hold" grpId="0" nodeType="withEffect">
                                  <p:stCondLst>
                                    <p:cond delay="300"/>
                                  </p:stCondLst>
                                  <p:childTnLst>
                                    <p:set>
                                      <p:cBhvr>
                                        <p:cTn id="49" dur="1" fill="hold">
                                          <p:stCondLst>
                                            <p:cond delay="0"/>
                                          </p:stCondLst>
                                        </p:cTn>
                                        <p:tgtEl>
                                          <p:spTgt spid="71"/>
                                        </p:tgtEl>
                                        <p:attrNameLst>
                                          <p:attrName>style.visibility</p:attrName>
                                        </p:attrNameLst>
                                      </p:cBhvr>
                                      <p:to>
                                        <p:strVal val="visible"/>
                                      </p:to>
                                    </p:set>
                                    <p:animEffect transition="in" filter="fade">
                                      <p:cBhvr>
                                        <p:cTn id="50" dur="500"/>
                                        <p:tgtEl>
                                          <p:spTgt spid="71"/>
                                        </p:tgtEl>
                                      </p:cBhvr>
                                    </p:animEffect>
                                  </p:childTnLst>
                                </p:cTn>
                              </p:par>
                              <p:par>
                                <p:cTn id="51" presetID="42" presetClass="path" presetSubtype="0" decel="100000" fill="hold" grpId="1" nodeType="withEffect">
                                  <p:stCondLst>
                                    <p:cond delay="300"/>
                                  </p:stCondLst>
                                  <p:childTnLst>
                                    <p:animMotion origin="layout" path="M 0 -7.40741E-7 L 0 0.03542 " pathEditMode="relative" rAng="0" ptsTypes="AA">
                                      <p:cBhvr>
                                        <p:cTn id="52" dur="700" spd="-100000" fill="hold"/>
                                        <p:tgtEl>
                                          <p:spTgt spid="71"/>
                                        </p:tgtEl>
                                        <p:attrNameLst>
                                          <p:attrName>ppt_x</p:attrName>
                                          <p:attrName>ppt_y</p:attrName>
                                        </p:attrNameLst>
                                      </p:cBhvr>
                                      <p:rCtr x="0" y="1759"/>
                                    </p:animMotion>
                                  </p:childTnLst>
                                </p:cTn>
                              </p:par>
                              <p:par>
                                <p:cTn id="53" presetID="10" presetClass="entr" presetSubtype="0" fill="hold" grpId="0" nodeType="withEffect">
                                  <p:stCondLst>
                                    <p:cond delay="30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par>
                                <p:cTn id="56" presetID="42" presetClass="path" presetSubtype="0" decel="100000" fill="hold" grpId="1" nodeType="withEffect">
                                  <p:stCondLst>
                                    <p:cond delay="300"/>
                                  </p:stCondLst>
                                  <p:childTnLst>
                                    <p:animMotion origin="layout" path="M 0 -7.40741E-7 L 0 0.03542 " pathEditMode="relative" rAng="0" ptsTypes="AA">
                                      <p:cBhvr>
                                        <p:cTn id="57" dur="700" spd="-100000" fill="hold"/>
                                        <p:tgtEl>
                                          <p:spTgt spid="74"/>
                                        </p:tgtEl>
                                        <p:attrNameLst>
                                          <p:attrName>ppt_x</p:attrName>
                                          <p:attrName>ppt_y</p:attrName>
                                        </p:attrNameLst>
                                      </p:cBhvr>
                                      <p:rCtr x="0" y="1759"/>
                                    </p:animMotion>
                                  </p:childTnLst>
                                </p:cTn>
                              </p:par>
                              <p:par>
                                <p:cTn id="58" presetID="10" presetClass="entr" presetSubtype="0" fill="hold" nodeType="withEffect">
                                  <p:stCondLst>
                                    <p:cond delay="800"/>
                                  </p:stCondLst>
                                  <p:childTnLst>
                                    <p:set>
                                      <p:cBhvr>
                                        <p:cTn id="59" dur="1" fill="hold">
                                          <p:stCondLst>
                                            <p:cond delay="0"/>
                                          </p:stCondLst>
                                        </p:cTn>
                                        <p:tgtEl>
                                          <p:spTgt spid="85"/>
                                        </p:tgtEl>
                                        <p:attrNameLst>
                                          <p:attrName>style.visibility</p:attrName>
                                        </p:attrNameLst>
                                      </p:cBhvr>
                                      <p:to>
                                        <p:strVal val="visible"/>
                                      </p:to>
                                    </p:set>
                                    <p:animEffect transition="in" filter="fade">
                                      <p:cBhvr>
                                        <p:cTn id="60" dur="500"/>
                                        <p:tgtEl>
                                          <p:spTgt spid="85"/>
                                        </p:tgtEl>
                                      </p:cBhvr>
                                    </p:animEffect>
                                  </p:childTnLst>
                                </p:cTn>
                              </p:par>
                              <p:par>
                                <p:cTn id="61" presetID="35" presetClass="path" presetSubtype="0" decel="100000" fill="hold" nodeType="withEffect">
                                  <p:stCondLst>
                                    <p:cond delay="800"/>
                                  </p:stCondLst>
                                  <p:childTnLst>
                                    <p:animMotion origin="layout" path="M -4.44444E-6 4.07407E-6 L -0.01797 4.07407E-6 " pathEditMode="relative" rAng="0" ptsTypes="AA">
                                      <p:cBhvr>
                                        <p:cTn id="62" dur="700" spd="-100000" fill="hold"/>
                                        <p:tgtEl>
                                          <p:spTgt spid="85"/>
                                        </p:tgtEl>
                                        <p:attrNameLst>
                                          <p:attrName>ppt_x</p:attrName>
                                          <p:attrName>ppt_y</p:attrName>
                                        </p:attrNameLst>
                                      </p:cBhvr>
                                      <p:rCtr x="-903" y="0"/>
                                    </p:animMotion>
                                  </p:childTnLst>
                                </p:cTn>
                              </p:par>
                              <p:par>
                                <p:cTn id="63" presetID="10" presetClass="entr" presetSubtype="0" fill="hold" nodeType="withEffect">
                                  <p:stCondLst>
                                    <p:cond delay="700"/>
                                  </p:stCondLst>
                                  <p:childTnLst>
                                    <p:set>
                                      <p:cBhvr>
                                        <p:cTn id="64" dur="1" fill="hold">
                                          <p:stCondLst>
                                            <p:cond delay="0"/>
                                          </p:stCondLst>
                                        </p:cTn>
                                        <p:tgtEl>
                                          <p:spTgt spid="104"/>
                                        </p:tgtEl>
                                        <p:attrNameLst>
                                          <p:attrName>style.visibility</p:attrName>
                                        </p:attrNameLst>
                                      </p:cBhvr>
                                      <p:to>
                                        <p:strVal val="visible"/>
                                      </p:to>
                                    </p:set>
                                    <p:animEffect transition="in" filter="fade">
                                      <p:cBhvr>
                                        <p:cTn id="65" dur="500"/>
                                        <p:tgtEl>
                                          <p:spTgt spid="104"/>
                                        </p:tgtEl>
                                      </p:cBhvr>
                                    </p:animEffect>
                                  </p:childTnLst>
                                </p:cTn>
                              </p:par>
                              <p:par>
                                <p:cTn id="66" presetID="42" presetClass="path" presetSubtype="0" decel="100000" fill="hold" nodeType="withEffect">
                                  <p:stCondLst>
                                    <p:cond delay="700"/>
                                  </p:stCondLst>
                                  <p:childTnLst>
                                    <p:animMotion origin="layout" path="M 0 -7.40741E-7 L 0 0.03542 " pathEditMode="relative" rAng="0" ptsTypes="AA">
                                      <p:cBhvr>
                                        <p:cTn id="67" dur="700" spd="-100000" fill="hold"/>
                                        <p:tgtEl>
                                          <p:spTgt spid="104"/>
                                        </p:tgtEl>
                                        <p:attrNameLst>
                                          <p:attrName>ppt_x</p:attrName>
                                          <p:attrName>ppt_y</p:attrName>
                                        </p:attrNameLst>
                                      </p:cBhvr>
                                      <p:rCtr x="0" y="1759"/>
                                    </p:animMotion>
                                  </p:childTnLst>
                                </p:cTn>
                              </p:par>
                              <p:par>
                                <p:cTn id="68" presetID="22" presetClass="entr" presetSubtype="8" fill="hold" nodeType="withEffect">
                                  <p:stCondLst>
                                    <p:cond delay="800"/>
                                  </p:stCondLst>
                                  <p:childTnLst>
                                    <p:set>
                                      <p:cBhvr>
                                        <p:cTn id="69" dur="1" fill="hold">
                                          <p:stCondLst>
                                            <p:cond delay="0"/>
                                          </p:stCondLst>
                                        </p:cTn>
                                        <p:tgtEl>
                                          <p:spTgt spid="106"/>
                                        </p:tgtEl>
                                        <p:attrNameLst>
                                          <p:attrName>style.visibility</p:attrName>
                                        </p:attrNameLst>
                                      </p:cBhvr>
                                      <p:to>
                                        <p:strVal val="visible"/>
                                      </p:to>
                                    </p:set>
                                    <p:animEffect transition="in" filter="wipe(left)">
                                      <p:cBhvr>
                                        <p:cTn id="70" dur="500"/>
                                        <p:tgtEl>
                                          <p:spTgt spid="106"/>
                                        </p:tgtEl>
                                      </p:cBhvr>
                                    </p:animEffect>
                                  </p:childTnLst>
                                </p:cTn>
                              </p:par>
                              <p:par>
                                <p:cTn id="71" presetID="35" presetClass="path" presetSubtype="0" decel="100000" fill="hold" nodeType="withEffect">
                                  <p:stCondLst>
                                    <p:cond delay="800"/>
                                  </p:stCondLst>
                                  <p:childTnLst>
                                    <p:animMotion origin="layout" path="M -1.60494E-6 1.85185E-6 L -0.00702 1.85185E-6 " pathEditMode="relative" rAng="0" ptsTypes="AA">
                                      <p:cBhvr>
                                        <p:cTn id="72" dur="700" spd="-100000" fill="hold"/>
                                        <p:tgtEl>
                                          <p:spTgt spid="106"/>
                                        </p:tgtEl>
                                        <p:attrNameLst>
                                          <p:attrName>ppt_x</p:attrName>
                                          <p:attrName>ppt_y</p:attrName>
                                        </p:attrNameLst>
                                      </p:cBhvr>
                                      <p:rCtr x="-355" y="0"/>
                                    </p:animMotion>
                                  </p:childTnLst>
                                </p:cTn>
                              </p:par>
                              <p:par>
                                <p:cTn id="73" presetID="22" presetClass="entr" presetSubtype="2" fill="hold" nodeType="withEffect">
                                  <p:stCondLst>
                                    <p:cond delay="800"/>
                                  </p:stCondLst>
                                  <p:childTnLst>
                                    <p:set>
                                      <p:cBhvr>
                                        <p:cTn id="74" dur="1" fill="hold">
                                          <p:stCondLst>
                                            <p:cond delay="0"/>
                                          </p:stCondLst>
                                        </p:cTn>
                                        <p:tgtEl>
                                          <p:spTgt spid="108"/>
                                        </p:tgtEl>
                                        <p:attrNameLst>
                                          <p:attrName>style.visibility</p:attrName>
                                        </p:attrNameLst>
                                      </p:cBhvr>
                                      <p:to>
                                        <p:strVal val="visible"/>
                                      </p:to>
                                    </p:set>
                                    <p:animEffect transition="in" filter="wipe(right)">
                                      <p:cBhvr>
                                        <p:cTn id="75" dur="500"/>
                                        <p:tgtEl>
                                          <p:spTgt spid="108"/>
                                        </p:tgtEl>
                                      </p:cBhvr>
                                    </p:animEffect>
                                  </p:childTnLst>
                                </p:cTn>
                              </p:par>
                              <p:par>
                                <p:cTn id="76" presetID="35" presetClass="path" presetSubtype="0" decel="100000" fill="hold" nodeType="withEffect">
                                  <p:stCondLst>
                                    <p:cond delay="800"/>
                                  </p:stCondLst>
                                  <p:childTnLst>
                                    <p:animMotion origin="layout" path="M -1.97531E-6 3.33333E-6 L 0.00756 3.33333E-6 " pathEditMode="relative" rAng="0" ptsTypes="AA">
                                      <p:cBhvr>
                                        <p:cTn id="77" dur="700" spd="-100000" fill="hold"/>
                                        <p:tgtEl>
                                          <p:spTgt spid="108"/>
                                        </p:tgtEl>
                                        <p:attrNameLst>
                                          <p:attrName>ppt_x</p:attrName>
                                          <p:attrName>ppt_y</p:attrName>
                                        </p:attrNameLst>
                                      </p:cBhvr>
                                      <p:rCtr x="378" y="0"/>
                                    </p:animMotion>
                                  </p:childTnLst>
                                </p:cTn>
                              </p:par>
                              <p:par>
                                <p:cTn id="78" presetID="22" presetClass="entr" presetSubtype="8" fill="hold" nodeType="withEffect">
                                  <p:stCondLst>
                                    <p:cond delay="800"/>
                                  </p:stCondLst>
                                  <p:childTnLst>
                                    <p:set>
                                      <p:cBhvr>
                                        <p:cTn id="79" dur="1" fill="hold">
                                          <p:stCondLst>
                                            <p:cond delay="0"/>
                                          </p:stCondLst>
                                        </p:cTn>
                                        <p:tgtEl>
                                          <p:spTgt spid="110"/>
                                        </p:tgtEl>
                                        <p:attrNameLst>
                                          <p:attrName>style.visibility</p:attrName>
                                        </p:attrNameLst>
                                      </p:cBhvr>
                                      <p:to>
                                        <p:strVal val="visible"/>
                                      </p:to>
                                    </p:set>
                                    <p:animEffect transition="in" filter="wipe(left)">
                                      <p:cBhvr>
                                        <p:cTn id="80" dur="500"/>
                                        <p:tgtEl>
                                          <p:spTgt spid="110"/>
                                        </p:tgtEl>
                                      </p:cBhvr>
                                    </p:animEffect>
                                  </p:childTnLst>
                                </p:cTn>
                              </p:par>
                              <p:par>
                                <p:cTn id="81" presetID="35" presetClass="path" presetSubtype="0" decel="100000" fill="hold" nodeType="withEffect">
                                  <p:stCondLst>
                                    <p:cond delay="800"/>
                                  </p:stCondLst>
                                  <p:childTnLst>
                                    <p:animMotion origin="layout" path="M 1.97531E-6 1.85185E-6 L -0.00702 1.85185E-6 " pathEditMode="relative" rAng="0" ptsTypes="AA">
                                      <p:cBhvr>
                                        <p:cTn id="82" dur="700" spd="-100000" fill="hold"/>
                                        <p:tgtEl>
                                          <p:spTgt spid="110"/>
                                        </p:tgtEl>
                                        <p:attrNameLst>
                                          <p:attrName>ppt_x</p:attrName>
                                          <p:attrName>ppt_y</p:attrName>
                                        </p:attrNameLst>
                                      </p:cBhvr>
                                      <p:rCtr x="-355" y="0"/>
                                    </p:animMotion>
                                  </p:childTnLst>
                                </p:cTn>
                              </p:par>
                              <p:par>
                                <p:cTn id="83" presetID="22" presetClass="entr" presetSubtype="2" fill="hold" nodeType="withEffect">
                                  <p:stCondLst>
                                    <p:cond delay="800"/>
                                  </p:stCondLst>
                                  <p:childTnLst>
                                    <p:set>
                                      <p:cBhvr>
                                        <p:cTn id="84" dur="1" fill="hold">
                                          <p:stCondLst>
                                            <p:cond delay="0"/>
                                          </p:stCondLst>
                                        </p:cTn>
                                        <p:tgtEl>
                                          <p:spTgt spid="112"/>
                                        </p:tgtEl>
                                        <p:attrNameLst>
                                          <p:attrName>style.visibility</p:attrName>
                                        </p:attrNameLst>
                                      </p:cBhvr>
                                      <p:to>
                                        <p:strVal val="visible"/>
                                      </p:to>
                                    </p:set>
                                    <p:animEffect transition="in" filter="wipe(right)">
                                      <p:cBhvr>
                                        <p:cTn id="85" dur="500"/>
                                        <p:tgtEl>
                                          <p:spTgt spid="112"/>
                                        </p:tgtEl>
                                      </p:cBhvr>
                                    </p:animEffect>
                                  </p:childTnLst>
                                </p:cTn>
                              </p:par>
                              <p:par>
                                <p:cTn id="86" presetID="35" presetClass="path" presetSubtype="0" decel="100000" fill="hold" nodeType="withEffect">
                                  <p:stCondLst>
                                    <p:cond delay="800"/>
                                  </p:stCondLst>
                                  <p:childTnLst>
                                    <p:animMotion origin="layout" path="M 1.60494E-6 3.33333E-6 L 0.00733 3.33333E-6 " pathEditMode="relative" rAng="0" ptsTypes="AA">
                                      <p:cBhvr>
                                        <p:cTn id="87" dur="700" spd="-100000" fill="hold"/>
                                        <p:tgtEl>
                                          <p:spTgt spid="112"/>
                                        </p:tgtEl>
                                        <p:attrNameLst>
                                          <p:attrName>ppt_x</p:attrName>
                                          <p:attrName>ppt_y</p:attrName>
                                        </p:attrNameLst>
                                      </p:cBhvr>
                                      <p:rCtr x="363" y="0"/>
                                    </p:animMotion>
                                  </p:childTnLst>
                                </p:cTn>
                              </p:par>
                              <p:par>
                                <p:cTn id="88" presetID="10" presetClass="entr" presetSubtype="0" fill="hold" nodeType="withEffect">
                                  <p:stCondLst>
                                    <p:cond delay="800"/>
                                  </p:stCondLst>
                                  <p:childTnLst>
                                    <p:set>
                                      <p:cBhvr>
                                        <p:cTn id="89" dur="1" fill="hold">
                                          <p:stCondLst>
                                            <p:cond delay="0"/>
                                          </p:stCondLst>
                                        </p:cTn>
                                        <p:tgtEl>
                                          <p:spTgt spid="127"/>
                                        </p:tgtEl>
                                        <p:attrNameLst>
                                          <p:attrName>style.visibility</p:attrName>
                                        </p:attrNameLst>
                                      </p:cBhvr>
                                      <p:to>
                                        <p:strVal val="visible"/>
                                      </p:to>
                                    </p:set>
                                    <p:animEffect transition="in" filter="fade">
                                      <p:cBhvr>
                                        <p:cTn id="90" dur="500"/>
                                        <p:tgtEl>
                                          <p:spTgt spid="127"/>
                                        </p:tgtEl>
                                      </p:cBhvr>
                                    </p:animEffect>
                                  </p:childTnLst>
                                </p:cTn>
                              </p:par>
                              <p:par>
                                <p:cTn id="91" presetID="35" presetClass="path" presetSubtype="0" decel="100000" fill="hold" nodeType="withEffect">
                                  <p:stCondLst>
                                    <p:cond delay="800"/>
                                  </p:stCondLst>
                                  <p:childTnLst>
                                    <p:animMotion origin="layout" path="M 4.44444E-6 4.07407E-6 L 0.02199 4.07407E-6 " pathEditMode="relative" rAng="0" ptsTypes="AA">
                                      <p:cBhvr>
                                        <p:cTn id="92" dur="700" spd="-100000" fill="hold"/>
                                        <p:tgtEl>
                                          <p:spTgt spid="127"/>
                                        </p:tgtEl>
                                        <p:attrNameLst>
                                          <p:attrName>ppt_x</p:attrName>
                                          <p:attrName>ppt_y</p:attrName>
                                        </p:attrNameLst>
                                      </p:cBhvr>
                                      <p:rCtr x="109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43" grpId="0" animBg="1"/>
      <p:bldP spid="43" grpId="1" animBg="1"/>
      <p:bldP spid="46" grpId="0" animBg="1"/>
      <p:bldP spid="48" grpId="0" animBg="1"/>
      <p:bldP spid="48" grpId="1" animBg="1"/>
      <p:bldP spid="50" grpId="0" animBg="1"/>
      <p:bldP spid="50" grpId="1" animBg="1"/>
      <p:bldP spid="54" grpId="0" animBg="1"/>
      <p:bldP spid="54" grpId="1" animBg="1"/>
      <p:bldP spid="58" grpId="0" animBg="1"/>
      <p:bldP spid="58" grpId="1" animBg="1"/>
      <p:bldP spid="69" grpId="0" animBg="1"/>
      <p:bldP spid="69" grpId="1" animBg="1"/>
      <p:bldP spid="71" grpId="0" animBg="1"/>
      <p:bldP spid="71" grpId="1" animBg="1"/>
      <p:bldP spid="74" grpId="0" animBg="1"/>
      <p:bldP spid="7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03742-74F7-D2F9-54C1-EB82F3EF08BD}"/>
            </a:ext>
          </a:extLst>
        </p:cNvPr>
        <p:cNvGrpSpPr/>
        <p:nvPr/>
      </p:nvGrpSpPr>
      <p:grpSpPr>
        <a:xfrm>
          <a:off x="0" y="0"/>
          <a:ext cx="0" cy="0"/>
          <a:chOff x="0" y="0"/>
          <a:chExt cx="0" cy="0"/>
        </a:xfrm>
      </p:grpSpPr>
      <p:sp>
        <p:nvSpPr>
          <p:cNvPr id="8" name="Rounded Rectangle 7">
            <a:extLst>
              <a:ext uri="{FF2B5EF4-FFF2-40B4-BE49-F238E27FC236}">
                <a16:creationId xmlns:a16="http://schemas.microsoft.com/office/drawing/2014/main" id="{8E967729-E527-537A-CE93-0FD08AE9B9BA}"/>
              </a:ext>
              <a:ext uri="{C183D7F6-B498-43B3-948B-1728B52AA6E4}">
                <adec:decorative xmlns:adec="http://schemas.microsoft.com/office/drawing/2017/decorative" val="1"/>
              </a:ext>
            </a:extLst>
          </p:cNvPr>
          <p:cNvSpPr/>
          <p:nvPr/>
        </p:nvSpPr>
        <p:spPr bwMode="auto">
          <a:xfrm>
            <a:off x="586217" y="2178692"/>
            <a:ext cx="11019996" cy="2591740"/>
          </a:xfrm>
          <a:prstGeom prst="roundRect">
            <a:avLst>
              <a:gd name="adj" fmla="val 6577"/>
            </a:avLst>
          </a:prstGeom>
          <a:solidFill>
            <a:schemeClr val="bg1">
              <a:alpha val="30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Light" panose="020B0502040204020203" pitchFamily="34" charset="0"/>
            </a:endParaRPr>
          </a:p>
        </p:txBody>
      </p:sp>
      <p:sp>
        <p:nvSpPr>
          <p:cNvPr id="9" name="Rounded Rectangle 8">
            <a:extLst>
              <a:ext uri="{FF2B5EF4-FFF2-40B4-BE49-F238E27FC236}">
                <a16:creationId xmlns:a16="http://schemas.microsoft.com/office/drawing/2014/main" id="{D1DFBAE1-2409-7DA2-C47B-7C4B2420CCF6}"/>
              </a:ext>
              <a:ext uri="{C183D7F6-B498-43B3-948B-1728B52AA6E4}">
                <adec:decorative xmlns:adec="http://schemas.microsoft.com/office/drawing/2017/decorative" val="1"/>
              </a:ext>
            </a:extLst>
          </p:cNvPr>
          <p:cNvSpPr/>
          <p:nvPr/>
        </p:nvSpPr>
        <p:spPr bwMode="auto">
          <a:xfrm>
            <a:off x="584200" y="5029155"/>
            <a:ext cx="11025188" cy="1239767"/>
          </a:xfrm>
          <a:prstGeom prst="roundRect">
            <a:avLst>
              <a:gd name="adj" fmla="val 14432"/>
            </a:avLst>
          </a:prstGeom>
          <a:solidFill>
            <a:schemeClr val="bg1">
              <a:alpha val="30000"/>
            </a:schemeClr>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110155"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Light" panose="020B0502040204020203" pitchFamily="34" charset="0"/>
            </a:endParaRPr>
          </a:p>
        </p:txBody>
      </p:sp>
      <p:sp>
        <p:nvSpPr>
          <p:cNvPr id="2" name="Title 1">
            <a:extLst>
              <a:ext uri="{FF2B5EF4-FFF2-40B4-BE49-F238E27FC236}">
                <a16:creationId xmlns:a16="http://schemas.microsoft.com/office/drawing/2014/main" id="{650A8ECC-BACF-CD1D-2285-26777398483C}"/>
              </a:ext>
            </a:extLst>
          </p:cNvPr>
          <p:cNvSpPr>
            <a:spLocks noGrp="1"/>
          </p:cNvSpPr>
          <p:nvPr>
            <p:ph type="title"/>
          </p:nvPr>
        </p:nvSpPr>
        <p:spPr>
          <a:xfrm>
            <a:off x="588263" y="457200"/>
            <a:ext cx="11018520" cy="984885"/>
          </a:xfrm>
          <a:noFill/>
        </p:spPr>
        <p:txBody>
          <a:bodyPr wrap="square" lIns="0" tIns="0" rIns="0" bIns="0" rtlCol="0">
            <a:spAutoFit/>
          </a:bodyPr>
          <a:lstStyle/>
          <a:p>
            <a:pPr algn="ctr" defTabSz="1427220">
              <a:spcBef>
                <a:spcPts val="400"/>
              </a:spcBef>
            </a:pPr>
            <a:r>
              <a:rPr lang="en-US" sz="4000">
                <a:gradFill>
                  <a:gsLst>
                    <a:gs pos="9174">
                      <a:srgbClr val="000000"/>
                    </a:gs>
                    <a:gs pos="42000">
                      <a:srgbClr val="000000"/>
                    </a:gs>
                  </a:gsLst>
                  <a:path path="circle">
                    <a:fillToRect l="100000" t="100000"/>
                  </a:path>
                </a:gradFill>
                <a:latin typeface="Segoe UI Variable Display Semib" pitchFamily="2" charset="0"/>
              </a:rPr>
              <a:t>Call to Action</a:t>
            </a:r>
            <a:br>
              <a:rPr lang="en-US" sz="4000">
                <a:gradFill>
                  <a:gsLst>
                    <a:gs pos="9174">
                      <a:srgbClr val="000000"/>
                    </a:gs>
                    <a:gs pos="42000">
                      <a:srgbClr val="000000"/>
                    </a:gs>
                  </a:gsLst>
                  <a:path path="circle">
                    <a:fillToRect l="100000" t="100000"/>
                  </a:path>
                </a:gradFill>
                <a:latin typeface="Segoe UI Variable Display Semib" pitchFamily="2" charset="0"/>
              </a:rPr>
            </a:br>
            <a:r>
              <a:rPr lang="en-US" sz="2400" b="1">
                <a:gradFill flip="none" rotWithShape="1">
                  <a:gsLst>
                    <a:gs pos="0">
                      <a:srgbClr val="73262F"/>
                    </a:gs>
                    <a:gs pos="80000">
                      <a:srgbClr val="2A446F"/>
                    </a:gs>
                  </a:gsLst>
                  <a:path path="circle">
                    <a:fillToRect l="100000" t="100000"/>
                  </a:path>
                  <a:tileRect r="-100000" b="-100000"/>
                </a:gradFill>
                <a:latin typeface="Segoe UI Variable Display Semib" pitchFamily="2" charset="0"/>
              </a:rPr>
              <a:t>Are you ready to create the future of AI?</a:t>
            </a:r>
            <a:endParaRPr lang="en-US" sz="2400">
              <a:gradFill>
                <a:gsLst>
                  <a:gs pos="9174">
                    <a:srgbClr val="000000"/>
                  </a:gs>
                  <a:gs pos="42000">
                    <a:srgbClr val="000000"/>
                  </a:gs>
                </a:gsLst>
                <a:path path="circle">
                  <a:fillToRect l="100000" t="100000"/>
                </a:path>
              </a:gradFill>
              <a:latin typeface="Segoe UI Variable Display Semib" pitchFamily="2" charset="0"/>
            </a:endParaRPr>
          </a:p>
        </p:txBody>
      </p:sp>
      <p:sp>
        <p:nvSpPr>
          <p:cNvPr id="5" name="Content Placeholder 2">
            <a:extLst>
              <a:ext uri="{FF2B5EF4-FFF2-40B4-BE49-F238E27FC236}">
                <a16:creationId xmlns:a16="http://schemas.microsoft.com/office/drawing/2014/main" id="{9B0514A3-A1C6-8B4F-4CCB-9BA9AFF96758}"/>
              </a:ext>
            </a:extLst>
          </p:cNvPr>
          <p:cNvSpPr txBox="1">
            <a:spLocks/>
          </p:cNvSpPr>
          <p:nvPr/>
        </p:nvSpPr>
        <p:spPr>
          <a:xfrm>
            <a:off x="1077091" y="2592978"/>
            <a:ext cx="5375796" cy="177894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71600" rtl="0" eaLnBrk="1" fontAlgn="auto" latinLnBrk="0" hangingPunct="1">
              <a:lnSpc>
                <a:spcPct val="100000"/>
              </a:lnSpc>
              <a:spcBef>
                <a:spcPts val="600"/>
              </a:spcBef>
              <a:spcAft>
                <a:spcPts val="1200"/>
              </a:spcAft>
              <a:buClrTx/>
              <a:buSzTx/>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rPr>
              <a:t>Explore Azure AI Foundry: </a:t>
            </a:r>
            <a:r>
              <a:rPr kumimoji="0" lang="en-US" sz="1800" b="0" i="0" u="none" strike="noStrike" kern="1200" cap="none" spc="0" normalizeH="0" baseline="0" noProof="0">
                <a:ln>
                  <a:noFill/>
                </a:ln>
                <a:solidFill>
                  <a:srgbClr val="8661C5"/>
                </a:solidFill>
                <a:effectLst/>
                <a:uLnTx/>
                <a:uFillTx/>
                <a:latin typeface="Segoe UI Variable Display Semib"/>
                <a:ea typeface="+mn-ea"/>
                <a:cs typeface="Segoe UI"/>
                <a:hlinkClick r:id="rId3">
                  <a:extLst>
                    <a:ext uri="{A12FA001-AC4F-418D-AE19-62706E023703}">
                      <ahyp:hlinkClr xmlns:ahyp="http://schemas.microsoft.com/office/drawing/2018/hyperlinkcolor" val="tx"/>
                    </a:ext>
                  </a:extLst>
                </a:hlinkClick>
              </a:rPr>
              <a:t>ai.azure.com</a:t>
            </a:r>
            <a:endParaRPr kumimoji="0" lang="en-US" sz="1800" b="0" i="0" u="none" strike="noStrike" kern="1200" cap="none" spc="0" normalizeH="0" baseline="0" noProof="0">
              <a:ln>
                <a:noFill/>
              </a:ln>
              <a:solidFill>
                <a:srgbClr val="8661C5"/>
              </a:solidFill>
              <a:effectLst/>
              <a:uLnTx/>
              <a:uFillTx/>
              <a:latin typeface="Segoe UI Variable Display Semib"/>
              <a:ea typeface="+mn-ea"/>
              <a:cs typeface="Segoe UI"/>
            </a:endParaRPr>
          </a:p>
          <a:p>
            <a:pPr marL="228600" marR="0" lvl="0" indent="-228600" algn="l" defTabSz="1371600" rtl="0" eaLnBrk="1" fontAlgn="auto" latinLnBrk="0" hangingPunct="1">
              <a:lnSpc>
                <a:spcPct val="100000"/>
              </a:lnSpc>
              <a:spcBef>
                <a:spcPct val="20000"/>
              </a:spcBef>
              <a:spcAft>
                <a:spcPts val="1200"/>
              </a:spcAft>
              <a:buClrTx/>
              <a:buSzPct val="90000"/>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rPr>
              <a:t>Download the SDK: </a:t>
            </a:r>
            <a:r>
              <a:rPr kumimoji="0" lang="en-US" sz="1800" b="0" i="0" u="none" strike="noStrike" kern="1200" cap="none" spc="0" normalizeH="0" baseline="0" noProof="0">
                <a:ln>
                  <a:noFill/>
                </a:ln>
                <a:solidFill>
                  <a:srgbClr val="8661C5"/>
                </a:solidFill>
                <a:effectLst/>
                <a:uLnTx/>
                <a:uFillTx/>
                <a:latin typeface="Segoe UI Variable Display Semib"/>
                <a:ea typeface="+mn-ea"/>
                <a:cs typeface="Segoe UI"/>
                <a:hlinkClick r:id="rId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8661C5"/>
                </a:solidFill>
                <a:effectLst/>
                <a:uLnTx/>
                <a:uFillTx/>
                <a:latin typeface="Segoe UI Variable Display Semib"/>
                <a:ea typeface="+mn-ea"/>
                <a:cs typeface="Segoe UI"/>
                <a:hlinkClick r:id="rId4">
                  <a:extLst>
                    <a:ext uri="{A12FA001-AC4F-418D-AE19-62706E023703}">
                      <ahyp:hlinkClr xmlns:ahyp="http://schemas.microsoft.com/office/drawing/2018/hyperlinkcolor" val="tx"/>
                    </a:ext>
                  </a:extLst>
                </a:hlinkClick>
              </a:rPr>
              <a:t>aifoundrysdk</a:t>
            </a:r>
            <a:endParaRPr kumimoji="0" lang="en-US" sz="1800" b="0" i="0" u="none" strike="noStrike" kern="1200" cap="none" spc="0" normalizeH="0" baseline="0" noProof="0">
              <a:ln>
                <a:noFill/>
              </a:ln>
              <a:solidFill>
                <a:srgbClr val="8661C5"/>
              </a:solidFill>
              <a:effectLst/>
              <a:uLnTx/>
              <a:uFillTx/>
              <a:latin typeface="Segoe UI Variable Display Semib"/>
              <a:ea typeface="+mn-ea"/>
              <a:cs typeface="Segoe UI"/>
            </a:endParaRPr>
          </a:p>
          <a:p>
            <a:pPr marL="0" marR="0" lvl="0" indent="0" algn="l" defTabSz="1371600" rtl="0" eaLnBrk="1" fontAlgn="auto" latinLnBrk="0" hangingPunct="1">
              <a:lnSpc>
                <a:spcPct val="100000"/>
              </a:lnSpc>
              <a:spcBef>
                <a:spcPts val="600"/>
              </a:spcBef>
              <a:spcAft>
                <a:spcPts val="1200"/>
              </a:spcAft>
              <a:buClrTx/>
              <a:buSzTx/>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rPr>
              <a:t>Review documentation: </a:t>
            </a: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hlinkClick r:id="rId5"/>
              </a:rPr>
              <a:t>aka.ms/</a:t>
            </a:r>
            <a:r>
              <a:rPr kumimoji="0" lang="en-US" sz="1800" b="0" i="0" u="none" strike="noStrike" kern="1200" cap="none" spc="0" normalizeH="0" baseline="0" noProof="0" err="1">
                <a:ln>
                  <a:noFill/>
                </a:ln>
                <a:solidFill>
                  <a:srgbClr val="000000"/>
                </a:solidFill>
                <a:effectLst/>
                <a:uLnTx/>
                <a:uFillTx/>
                <a:latin typeface="Segoe UI Variable Display Semib"/>
                <a:ea typeface="+mn-ea"/>
                <a:cs typeface="Segoe UI"/>
                <a:hlinkClick r:id="rId5"/>
              </a:rPr>
              <a:t>AzureAI</a:t>
            </a:r>
            <a:endPar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endParaRPr>
          </a:p>
          <a:p>
            <a:pPr marL="0" marR="0" lvl="0" indent="0" algn="l" defTabSz="1371600" rtl="0" eaLnBrk="1" fontAlgn="auto" latinLnBrk="0" hangingPunct="1">
              <a:lnSpc>
                <a:spcPct val="100000"/>
              </a:lnSpc>
              <a:spcBef>
                <a:spcPts val="600"/>
              </a:spcBef>
              <a:spcAft>
                <a:spcPts val="1200"/>
              </a:spcAft>
              <a:buClrTx/>
              <a:buSzTx/>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panose="020B0502040204020203" pitchFamily="34" charset="0"/>
              </a:rPr>
              <a:t>Take the Azure AI Learn Course: </a:t>
            </a:r>
            <a:r>
              <a:rPr kumimoji="0" lang="en-US" sz="1800" b="0" i="0" u="none" strike="noStrike" kern="1200" cap="none" spc="0" normalizeH="0" baseline="0" noProof="0">
                <a:ln>
                  <a:noFill/>
                </a:ln>
                <a:solidFill>
                  <a:srgbClr val="8661C5"/>
                </a:solidFill>
                <a:effectLst/>
                <a:uLnTx/>
                <a:uFillTx/>
                <a:latin typeface="Segoe UI Variable Display Semib"/>
                <a:ea typeface="+mn-ea"/>
                <a:cs typeface="Segoe UI" panose="020B0502040204020203" pitchFamily="34" charset="0"/>
              </a:rPr>
              <a:t>aka.ms/</a:t>
            </a:r>
            <a:r>
              <a:rPr kumimoji="0" lang="en-US" sz="1800" b="0" i="0" u="none" strike="noStrike" kern="1200" cap="none" spc="0" normalizeH="0" baseline="0" noProof="0" err="1">
                <a:ln>
                  <a:noFill/>
                </a:ln>
                <a:solidFill>
                  <a:srgbClr val="8661C5"/>
                </a:solidFill>
                <a:effectLst/>
                <a:uLnTx/>
                <a:uFillTx/>
                <a:latin typeface="Segoe UI Variable Display Semib"/>
                <a:ea typeface="+mn-ea"/>
                <a:cs typeface="Segoe UI" panose="020B0502040204020203" pitchFamily="34" charset="0"/>
              </a:rPr>
              <a:t>learnatbuild</a:t>
            </a:r>
            <a:endPar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endParaRPr>
          </a:p>
        </p:txBody>
      </p:sp>
      <p:sp>
        <p:nvSpPr>
          <p:cNvPr id="6" name="Content Placeholder 2">
            <a:extLst>
              <a:ext uri="{FF2B5EF4-FFF2-40B4-BE49-F238E27FC236}">
                <a16:creationId xmlns:a16="http://schemas.microsoft.com/office/drawing/2014/main" id="{13CC257E-F868-CEFD-3E21-7F537DDD39E7}"/>
              </a:ext>
            </a:extLst>
          </p:cNvPr>
          <p:cNvSpPr txBox="1">
            <a:spLocks/>
          </p:cNvSpPr>
          <p:nvPr/>
        </p:nvSpPr>
        <p:spPr>
          <a:xfrm>
            <a:off x="587375" y="5222432"/>
            <a:ext cx="11018838" cy="82586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630263" rtl="0" eaLnBrk="1" fontAlgn="base" latinLnBrk="0" hangingPunct="1">
              <a:lnSpc>
                <a:spcPct val="100000"/>
              </a:lnSpc>
              <a:spcBef>
                <a:spcPts val="0"/>
              </a:spcBef>
              <a:spcAft>
                <a:spcPts val="800"/>
              </a:spcAft>
              <a:buClrTx/>
              <a:buSzPct val="90000"/>
              <a:buFont typeface="Wingdings" panose="05000000000000000000" pitchFamily="2" charset="2"/>
              <a:buNone/>
              <a:tabLst>
                <a:tab pos="1371655" algn="l"/>
              </a:tabLst>
              <a:defRPr/>
            </a:pPr>
            <a:r>
              <a:rPr kumimoji="0" lang="en-US" sz="2400" b="0" i="0" u="none" strike="noStrike" kern="1200" cap="none" spc="0" normalizeH="0" baseline="0" noProof="0">
                <a:ln w="3175">
                  <a:noFill/>
                </a:ln>
                <a:gradFill flip="none" rotWithShape="1">
                  <a:gsLst>
                    <a:gs pos="0">
                      <a:srgbClr val="73262F"/>
                    </a:gs>
                    <a:gs pos="80000">
                      <a:srgbClr val="2A446F"/>
                    </a:gs>
                  </a:gsLst>
                  <a:path path="circle">
                    <a:fillToRect l="100000" t="100000"/>
                  </a:path>
                  <a:tileRect r="-100000" b="-100000"/>
                </a:gradFill>
                <a:effectLst/>
                <a:uLnTx/>
                <a:uFillTx/>
                <a:latin typeface="Segoe UI Variable Display Semib" pitchFamily="2" charset="0"/>
                <a:ea typeface="+mn-ea"/>
                <a:cs typeface="Segoe UI" pitchFamily="34" charset="0"/>
              </a:rPr>
              <a:t>Read more about what’s new in Azure AI Foundry</a:t>
            </a:r>
          </a:p>
          <a:p>
            <a:pPr marL="0" marR="0" lvl="0" indent="0" algn="ctr" defTabSz="1371600" rtl="0" eaLnBrk="1" fontAlgn="auto" latinLnBrk="0" hangingPunct="1">
              <a:lnSpc>
                <a:spcPct val="100000"/>
              </a:lnSpc>
              <a:spcBef>
                <a:spcPts val="600"/>
              </a:spcBef>
              <a:spcAft>
                <a:spcPts val="600"/>
              </a:spcAft>
              <a:buClrTx/>
              <a:buSzTx/>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pitchFamily="2" charset="0"/>
                <a:ea typeface="+mn-ea"/>
                <a:cs typeface="Segoe UI" panose="020B0502040204020203" pitchFamily="34" charset="0"/>
              </a:rPr>
              <a:t>aka.ms/Build25/</a:t>
            </a:r>
            <a:r>
              <a:rPr kumimoji="0" lang="en-US" sz="1800" b="0" i="0" u="none" strike="noStrike" kern="1200" cap="none" spc="0" normalizeH="0" baseline="0" noProof="0" err="1">
                <a:ln>
                  <a:noFill/>
                </a:ln>
                <a:solidFill>
                  <a:srgbClr val="000000"/>
                </a:solidFill>
                <a:effectLst/>
                <a:uLnTx/>
                <a:uFillTx/>
                <a:latin typeface="Segoe UI Variable Display Semib" pitchFamily="2" charset="0"/>
                <a:ea typeface="+mn-ea"/>
                <a:cs typeface="Segoe UI" panose="020B0502040204020203" pitchFamily="34" charset="0"/>
              </a:rPr>
              <a:t>HeroBlog</a:t>
            </a:r>
            <a:r>
              <a:rPr kumimoji="0" lang="en-US" sz="1800" b="0" i="0" u="none" strike="noStrike" kern="1200" cap="none" spc="0" normalizeH="0" baseline="0" noProof="0">
                <a:ln>
                  <a:noFill/>
                </a:ln>
                <a:solidFill>
                  <a:srgbClr val="000000"/>
                </a:solidFill>
                <a:effectLst/>
                <a:uLnTx/>
                <a:uFillTx/>
                <a:latin typeface="Segoe UI Variable Display Semib" pitchFamily="2" charset="0"/>
                <a:ea typeface="+mn-ea"/>
                <a:cs typeface="Segoe UI" panose="020B0502040204020203" pitchFamily="34" charset="0"/>
              </a:rPr>
              <a:t>/Foundry</a:t>
            </a:r>
          </a:p>
        </p:txBody>
      </p:sp>
      <p:sp>
        <p:nvSpPr>
          <p:cNvPr id="7" name="Content Placeholder 2">
            <a:extLst>
              <a:ext uri="{FF2B5EF4-FFF2-40B4-BE49-F238E27FC236}">
                <a16:creationId xmlns:a16="http://schemas.microsoft.com/office/drawing/2014/main" id="{6ECCB847-24E2-4AC8-7277-722C42DD4A4C}"/>
              </a:ext>
            </a:extLst>
          </p:cNvPr>
          <p:cNvSpPr txBox="1">
            <a:spLocks/>
          </p:cNvSpPr>
          <p:nvPr/>
        </p:nvSpPr>
        <p:spPr>
          <a:xfrm>
            <a:off x="6798992" y="2592978"/>
            <a:ext cx="4567344" cy="1846659"/>
          </a:xfrm>
          <a:prstGeom prst="rect">
            <a:avLst/>
          </a:prstGeom>
        </p:spPr>
        <p:txBody>
          <a:bodyPr vert="horz" wrap="square" lIns="0" tIns="0" rIns="0" bIns="0" numCol="1"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71600" rtl="0" eaLnBrk="1" fontAlgn="auto" latinLnBrk="0" hangingPunct="1">
              <a:lnSpc>
                <a:spcPct val="100000"/>
              </a:lnSpc>
              <a:spcBef>
                <a:spcPts val="0"/>
              </a:spcBef>
              <a:spcAft>
                <a:spcPts val="1800"/>
              </a:spcAft>
              <a:buClrTx/>
              <a:buSzPct val="90000"/>
              <a:buFont typeface="Wingdings" panose="05000000000000000000" pitchFamily="2" charset="2"/>
              <a:buNone/>
              <a:tabLst>
                <a:tab pos="1371600" algn="l"/>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UI"/>
              </a:rPr>
              <a:t>Join our developer community channels:</a:t>
            </a:r>
          </a:p>
          <a:p>
            <a:pPr marL="457200" marR="0" lvl="1" indent="-228600" algn="l" defTabSz="932742" rtl="0" eaLnBrk="1" fontAlgn="auto" latinLnBrk="0" hangingPunct="1">
              <a:lnSpc>
                <a:spcPct val="100000"/>
              </a:lnSpc>
              <a:spcBef>
                <a:spcPts val="0"/>
              </a:spcBef>
              <a:spcAft>
                <a:spcPts val="180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rPr>
              <a:t>Chat with us on Discord: </a:t>
            </a: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hlinkClick r:id="rId6"/>
              </a:rPr>
              <a:t>aka.ms/ai/discord</a:t>
            </a:r>
            <a:endPar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endParaRPr>
          </a:p>
          <a:p>
            <a:pPr marL="457200" marR="0" lvl="1" indent="-228600" algn="l" defTabSz="932742" rtl="0" eaLnBrk="1" fontAlgn="auto" latinLnBrk="0" hangingPunct="1">
              <a:lnSpc>
                <a:spcPct val="100000"/>
              </a:lnSpc>
              <a:spcBef>
                <a:spcPts val="0"/>
              </a:spcBef>
              <a:spcAft>
                <a:spcPts val="180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rPr>
              <a:t>Provide feedback on GitHub: </a:t>
            </a:r>
            <a:r>
              <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hlinkClick r:id="rId7"/>
              </a:rPr>
              <a:t>aka.ms/azureaifoundry/forum</a:t>
            </a:r>
            <a:endParaRPr kumimoji="0" lang="en-US" sz="1800" b="0" i="0" u="none" strike="noStrike" kern="1200" cap="none" spc="0" normalizeH="0" baseline="0" noProof="0">
              <a:ln>
                <a:noFill/>
              </a:ln>
              <a:solidFill>
                <a:srgbClr val="000000"/>
              </a:solidFill>
              <a:effectLst/>
              <a:uLnTx/>
              <a:uFillTx/>
              <a:latin typeface="Segoe UI Variable Display Semib"/>
              <a:ea typeface="+mn-ea"/>
              <a:cs typeface="Segoe Sans Text"/>
            </a:endParaRPr>
          </a:p>
        </p:txBody>
      </p:sp>
      <p:pic>
        <p:nvPicPr>
          <p:cNvPr id="10" name="Graphic 9">
            <a:extLst>
              <a:ext uri="{FF2B5EF4-FFF2-40B4-BE49-F238E27FC236}">
                <a16:creationId xmlns:a16="http://schemas.microsoft.com/office/drawing/2014/main" id="{5A408EC8-56E4-38A0-BC62-C794DA55A7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61540" y="1742542"/>
            <a:ext cx="868919" cy="868919"/>
          </a:xfrm>
          <a:prstGeom prst="rect">
            <a:avLst/>
          </a:prstGeom>
        </p:spPr>
      </p:pic>
    </p:spTree>
    <p:extLst>
      <p:ext uri="{BB962C8B-B14F-4D97-AF65-F5344CB8AC3E}">
        <p14:creationId xmlns:p14="http://schemas.microsoft.com/office/powerpoint/2010/main" val="3447956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0 L -3.958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00"/>
                                  </p:stCondLst>
                                  <p:childTnLst>
                                    <p:animMotion origin="layout" path="M -3.95833E-6 0 L -3.95833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200"/>
                                  </p:stCondLst>
                                  <p:childTnLst>
                                    <p:animMotion origin="layout" path="M -3.95833E-6 0 L -3.95833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200"/>
                                  </p:stCondLst>
                                  <p:childTnLst>
                                    <p:animMotion origin="layout" path="M 4.16667E-6 4.07407E-6 L 4.16667E-6 0.03541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3.95833E-6 0 L -3.95833E-6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300"/>
                                  </p:stCondLst>
                                  <p:childTnLst>
                                    <p:animMotion origin="layout" path="M -3.95833E-6 0 L -3.95833E-6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100000" fill="hold" grpId="1" nodeType="withEffect">
                                  <p:stCondLst>
                                    <p:cond delay="200"/>
                                  </p:stCondLst>
                                  <p:childTnLst>
                                    <p:animMotion origin="layout" path="M 4.16667E-6 4.07407E-6 L 4.16667E-6 0.03541 " pathEditMode="relative" rAng="0" ptsTypes="AA">
                                      <p:cBhvr>
                                        <p:cTn id="3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2" grpId="0"/>
      <p:bldP spid="2" grpId="1"/>
      <p:bldP spid="5" grpId="0"/>
      <p:bldP spid="5" grpId="1"/>
      <p:bldP spid="6" grpId="0"/>
      <p:bldP spid="6" grpId="1"/>
      <p:bldP spid="7" grpId="0"/>
      <p:bldP spid="7"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0409"/>
        </a:solidFill>
        <a:effectLst/>
      </p:bgPr>
    </p:bg>
    <p:spTree>
      <p:nvGrpSpPr>
        <p:cNvPr id="1" name="">
          <a:extLst>
            <a:ext uri="{FF2B5EF4-FFF2-40B4-BE49-F238E27FC236}">
              <a16:creationId xmlns:a16="http://schemas.microsoft.com/office/drawing/2014/main" id="{DB48F80D-31ED-EBA1-1E39-AB8AA6AA79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B8D82-CFEE-5347-B0D8-BC4C38B1B228}"/>
              </a:ext>
            </a:extLst>
          </p:cNvPr>
          <p:cNvSpPr>
            <a:spLocks noGrp="1"/>
          </p:cNvSpPr>
          <p:nvPr/>
        </p:nvSpPr>
        <p:spPr bwMode="white">
          <a:xfrm>
            <a:off x="2468880" y="458083"/>
            <a:ext cx="8139598" cy="1340209"/>
          </a:xfrm>
          <a:prstGeom prst="rect">
            <a:avLst/>
          </a:prstGeom>
        </p:spPr>
        <p:txBody>
          <a:bodyPr vert="horz" lIns="91440" tIns="45720" rIns="91440" bIns="45720" rtlCol="0" anchor="b" anchorCtr="0">
            <a:normAutofit/>
          </a:bodyPr>
          <a:lstStyle>
            <a:lvl1pPr algn="l" defTabSz="932742" rtl="0" eaLnBrk="1" latinLnBrk="0" hangingPunct="1">
              <a:lnSpc>
                <a:spcPct val="100000"/>
              </a:lnSpc>
              <a:spcBef>
                <a:spcPct val="0"/>
              </a:spcBef>
              <a:buNone/>
              <a:defRPr lang="en-US" sz="4000" b="0" kern="1200" cap="none" spc="-50" baseline="0" dirty="0">
                <a:ln w="3175">
                  <a:noFill/>
                </a:ln>
                <a:solidFill>
                  <a:srgbClr val="FFFFFF"/>
                </a:solidFill>
                <a:effectLst/>
                <a:latin typeface="Segoe UI"/>
                <a:cs typeface="Segoe UI" pitchFamily="34" charset="0"/>
              </a:defRPr>
            </a:lvl1p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Join</a:t>
            </a:r>
            <a:r>
              <a:rPr kumimoji="0" lang="en-US" sz="3900" b="1"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 </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3900" b="0"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Azure AI Foundry Developer Community</a:t>
            </a:r>
          </a:p>
        </p:txBody>
      </p:sp>
      <p:pic>
        <p:nvPicPr>
          <p:cNvPr id="5" name="Graphic 6">
            <a:extLst>
              <a:ext uri="{FF2B5EF4-FFF2-40B4-BE49-F238E27FC236}">
                <a16:creationId xmlns:a16="http://schemas.microsoft.com/office/drawing/2014/main" id="{8B9F5279-68E1-6B0F-95E2-7FD3622DBB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168" y="565203"/>
            <a:ext cx="1908256" cy="1908256"/>
          </a:xfrm>
          <a:prstGeom prst="rect">
            <a:avLst/>
          </a:prstGeom>
        </p:spPr>
      </p:pic>
      <p:grpSp>
        <p:nvGrpSpPr>
          <p:cNvPr id="17" name="Group 16">
            <a:extLst>
              <a:ext uri="{FF2B5EF4-FFF2-40B4-BE49-F238E27FC236}">
                <a16:creationId xmlns:a16="http://schemas.microsoft.com/office/drawing/2014/main" id="{6677C2E1-B762-F0D2-B4E1-9212A148B4E7}"/>
              </a:ext>
            </a:extLst>
          </p:cNvPr>
          <p:cNvGrpSpPr/>
          <p:nvPr/>
        </p:nvGrpSpPr>
        <p:grpSpPr>
          <a:xfrm>
            <a:off x="2026201" y="2784025"/>
            <a:ext cx="2857500" cy="3632692"/>
            <a:chOff x="2026201" y="3040729"/>
            <a:chExt cx="2857500" cy="3632692"/>
          </a:xfrm>
        </p:grpSpPr>
        <p:pic>
          <p:nvPicPr>
            <p:cNvPr id="7" name="Picture 6">
              <a:extLst>
                <a:ext uri="{FF2B5EF4-FFF2-40B4-BE49-F238E27FC236}">
                  <a16:creationId xmlns:a16="http://schemas.microsoft.com/office/drawing/2014/main" id="{3FAD527B-0DD8-7235-5624-A002A5D773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6201" y="3040729"/>
              <a:ext cx="2857500" cy="2857500"/>
            </a:xfrm>
            <a:prstGeom prst="rect">
              <a:avLst/>
            </a:prstGeom>
          </p:spPr>
        </p:pic>
        <p:sp>
          <p:nvSpPr>
            <p:cNvPr id="14" name="TextBox 13">
              <a:extLst>
                <a:ext uri="{FF2B5EF4-FFF2-40B4-BE49-F238E27FC236}">
                  <a16:creationId xmlns:a16="http://schemas.microsoft.com/office/drawing/2014/main" id="{DAC8FD64-3212-3DBB-DCB1-A140B95AF24D}"/>
                </a:ext>
              </a:extLst>
            </p:cNvPr>
            <p:cNvSpPr txBox="1"/>
            <p:nvPr/>
          </p:nvSpPr>
          <p:spPr>
            <a:xfrm>
              <a:off x="2026201" y="5965535"/>
              <a:ext cx="28575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ptos" panose="02110004020202020204"/>
                  <a:ea typeface="+mn-ea"/>
                  <a:cs typeface="+mn-cs"/>
                </a:rPr>
                <a:t>Azure AI Foundry Discussions</a:t>
              </a:r>
            </a:p>
          </p:txBody>
        </p:sp>
      </p:grpSp>
      <p:grpSp>
        <p:nvGrpSpPr>
          <p:cNvPr id="18" name="Group 17">
            <a:extLst>
              <a:ext uri="{FF2B5EF4-FFF2-40B4-BE49-F238E27FC236}">
                <a16:creationId xmlns:a16="http://schemas.microsoft.com/office/drawing/2014/main" id="{D71C2005-DDAC-864C-9055-35AAD5F057AF}"/>
              </a:ext>
            </a:extLst>
          </p:cNvPr>
          <p:cNvGrpSpPr/>
          <p:nvPr/>
        </p:nvGrpSpPr>
        <p:grpSpPr>
          <a:xfrm>
            <a:off x="7308299" y="2784025"/>
            <a:ext cx="2857500" cy="3632692"/>
            <a:chOff x="7308299" y="3040729"/>
            <a:chExt cx="2857500" cy="3632692"/>
          </a:xfrm>
        </p:grpSpPr>
        <p:pic>
          <p:nvPicPr>
            <p:cNvPr id="10" name="Picture 9">
              <a:extLst>
                <a:ext uri="{FF2B5EF4-FFF2-40B4-BE49-F238E27FC236}">
                  <a16:creationId xmlns:a16="http://schemas.microsoft.com/office/drawing/2014/main" id="{5B8F67FC-134C-9157-CE97-ECDFF7E8C0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08299" y="3040729"/>
              <a:ext cx="2857500" cy="2857500"/>
            </a:xfrm>
            <a:prstGeom prst="rect">
              <a:avLst/>
            </a:prstGeom>
          </p:spPr>
        </p:pic>
        <p:sp>
          <p:nvSpPr>
            <p:cNvPr id="16" name="TextBox 15">
              <a:extLst>
                <a:ext uri="{FF2B5EF4-FFF2-40B4-BE49-F238E27FC236}">
                  <a16:creationId xmlns:a16="http://schemas.microsoft.com/office/drawing/2014/main" id="{71486C60-C534-4872-EE9A-78D014FB1409}"/>
                </a:ext>
              </a:extLst>
            </p:cNvPr>
            <p:cNvSpPr txBox="1"/>
            <p:nvPr/>
          </p:nvSpPr>
          <p:spPr>
            <a:xfrm>
              <a:off x="7308299" y="5965535"/>
              <a:ext cx="28575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Aptos" panose="02110004020202020204"/>
                  <a:ea typeface="+mn-ea"/>
                  <a:cs typeface="+mn-cs"/>
                </a:rPr>
                <a:t>Azure AI Foundry Discord</a:t>
              </a:r>
            </a:p>
          </p:txBody>
        </p:sp>
      </p:grpSp>
      <p:sp>
        <p:nvSpPr>
          <p:cNvPr id="19" name="TextBox 18">
            <a:extLst>
              <a:ext uri="{FF2B5EF4-FFF2-40B4-BE49-F238E27FC236}">
                <a16:creationId xmlns:a16="http://schemas.microsoft.com/office/drawing/2014/main" id="{9685B970-A479-97EF-5E7C-8D8ED2653C16}"/>
              </a:ext>
            </a:extLst>
          </p:cNvPr>
          <p:cNvSpPr txBox="1"/>
          <p:nvPr/>
        </p:nvSpPr>
        <p:spPr>
          <a:xfrm>
            <a:off x="2468880" y="1839023"/>
            <a:ext cx="55937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Aptos" panose="02110004020202020204"/>
                <a:ea typeface="+mn-ea"/>
                <a:cs typeface="+mn-cs"/>
              </a:rPr>
              <a:t>Let's Build the Future of AI Together</a:t>
            </a:r>
          </a:p>
        </p:txBody>
      </p:sp>
    </p:spTree>
    <p:extLst>
      <p:ext uri="{BB962C8B-B14F-4D97-AF65-F5344CB8AC3E}">
        <p14:creationId xmlns:p14="http://schemas.microsoft.com/office/powerpoint/2010/main" val="196287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0409"/>
        </a:solidFill>
        <a:effectLst/>
      </p:bgPr>
    </p:bg>
    <p:spTree>
      <p:nvGrpSpPr>
        <p:cNvPr id="1" name="">
          <a:extLst>
            <a:ext uri="{FF2B5EF4-FFF2-40B4-BE49-F238E27FC236}">
              <a16:creationId xmlns:a16="http://schemas.microsoft.com/office/drawing/2014/main" id="{2A8BF369-EBEB-4B3B-5A54-177FD30FF2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FB30C9-B277-8837-FD55-385B8384B6D5}"/>
              </a:ext>
            </a:extLst>
          </p:cNvPr>
          <p:cNvSpPr>
            <a:spLocks noGrp="1"/>
          </p:cNvSpPr>
          <p:nvPr/>
        </p:nvSpPr>
        <p:spPr bwMode="white">
          <a:xfrm>
            <a:off x="4041123" y="3075160"/>
            <a:ext cx="3627120" cy="1340209"/>
          </a:xfrm>
          <a:prstGeom prst="rect">
            <a:avLst/>
          </a:prstGeom>
        </p:spPr>
        <p:txBody>
          <a:bodyPr vert="horz" lIns="91440" tIns="45720" rIns="91440" bIns="45720" rtlCol="0" anchor="b" anchorCtr="0">
            <a:normAutofit fontScale="77500" lnSpcReduction="20000"/>
          </a:bodyPr>
          <a:lstStyle>
            <a:lvl1pPr algn="l" defTabSz="932742" rtl="0" eaLnBrk="1" latinLnBrk="0" hangingPunct="1">
              <a:lnSpc>
                <a:spcPct val="100000"/>
              </a:lnSpc>
              <a:spcBef>
                <a:spcPct val="0"/>
              </a:spcBef>
              <a:buNone/>
              <a:defRPr lang="en-US" sz="4000" b="0" kern="1200" cap="none" spc="-50" baseline="0" dirty="0">
                <a:ln w="3175">
                  <a:noFill/>
                </a:ln>
                <a:solidFill>
                  <a:srgbClr val="FFFFFF"/>
                </a:solidFill>
                <a:effectLst/>
                <a:latin typeface="Segoe UI"/>
                <a:cs typeface="Segoe UI" pitchFamily="34" charset="0"/>
              </a:defRPr>
            </a:lvl1p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4000" b="1"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Join</a:t>
            </a:r>
            <a:r>
              <a:rPr kumimoji="0" lang="en-US" sz="3900" b="1"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 </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3900" b="0" i="0" u="none" strike="noStrike" kern="1200" cap="none" spc="-50" normalizeH="0" baseline="0" noProof="0" dirty="0">
                <a:ln w="3175">
                  <a:noFill/>
                </a:ln>
                <a:solidFill>
                  <a:prstClr val="white"/>
                </a:solidFill>
                <a:effectLst/>
                <a:uLnTx/>
                <a:uFillTx/>
                <a:latin typeface="Aptos Display" panose="02110004020202020204"/>
                <a:ea typeface="+mn-ea"/>
                <a:cs typeface="Segoe UI" pitchFamily="34" charset="0"/>
              </a:rPr>
              <a:t>Azure AI Foundry Developer Community</a:t>
            </a:r>
          </a:p>
        </p:txBody>
      </p:sp>
      <p:pic>
        <p:nvPicPr>
          <p:cNvPr id="5" name="Graphic 6">
            <a:extLst>
              <a:ext uri="{FF2B5EF4-FFF2-40B4-BE49-F238E27FC236}">
                <a16:creationId xmlns:a16="http://schemas.microsoft.com/office/drawing/2014/main" id="{EC521C4C-491F-6935-13AB-274A3A23C7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00554" y="975108"/>
            <a:ext cx="1908256" cy="1908256"/>
          </a:xfrm>
          <a:prstGeom prst="rect">
            <a:avLst/>
          </a:prstGeom>
        </p:spPr>
      </p:pic>
      <p:sp>
        <p:nvSpPr>
          <p:cNvPr id="4" name="TextBox 3">
            <a:extLst>
              <a:ext uri="{FF2B5EF4-FFF2-40B4-BE49-F238E27FC236}">
                <a16:creationId xmlns:a16="http://schemas.microsoft.com/office/drawing/2014/main" id="{F60A108A-20BE-3A43-A8C9-07262D42C358}"/>
              </a:ext>
            </a:extLst>
          </p:cNvPr>
          <p:cNvSpPr txBox="1"/>
          <p:nvPr/>
        </p:nvSpPr>
        <p:spPr>
          <a:xfrm>
            <a:off x="3354271" y="4607165"/>
            <a:ext cx="5000821" cy="947375"/>
          </a:xfrm>
          <a:prstGeom prst="rect">
            <a:avLst/>
          </a:prstGeom>
          <a:noFill/>
        </p:spPr>
        <p:txBody>
          <a:bodyPr wrap="square">
            <a:spAutoFit/>
          </a:bodyPr>
          <a:lstStyle/>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50" normalizeH="0" baseline="0" noProof="0" dirty="0">
                <a:ln w="3175">
                  <a:noFill/>
                </a:ln>
                <a:solidFill>
                  <a:srgbClr val="D72E9B"/>
                </a:solidFill>
                <a:effectLst/>
                <a:uLnTx/>
                <a:uFillTx/>
                <a:latin typeface="Aptos Display" panose="02110004020202020204"/>
                <a:ea typeface="+mn-ea"/>
                <a:cs typeface="Segoe UI" pitchFamily="34" charset="0"/>
              </a:rPr>
              <a:t>aka.ms/foundry/discord</a:t>
            </a:r>
          </a:p>
          <a:p>
            <a:pPr marL="0" marR="0" lvl="0" indent="0" algn="ctr" defTabSz="914400" rtl="0" eaLnBrk="1" fontAlgn="auto" latinLnBrk="0" hangingPunct="1">
              <a:lnSpc>
                <a:spcPct val="90000"/>
              </a:lnSpc>
              <a:spcBef>
                <a:spcPct val="0"/>
              </a:spcBef>
              <a:spcAft>
                <a:spcPts val="600"/>
              </a:spcAft>
              <a:buClrTx/>
              <a:buSzTx/>
              <a:buFontTx/>
              <a:buNone/>
              <a:tabLst/>
              <a:defRPr/>
            </a:pPr>
            <a:r>
              <a:rPr kumimoji="0" lang="en-US" sz="2800" b="0" i="0" u="none" strike="noStrike" kern="1200" cap="none" spc="-50" normalizeH="0" baseline="0" noProof="0" dirty="0">
                <a:ln w="3175">
                  <a:noFill/>
                </a:ln>
                <a:solidFill>
                  <a:srgbClr val="1671EC"/>
                </a:solidFill>
                <a:effectLst/>
                <a:uLnTx/>
                <a:uFillTx/>
                <a:latin typeface="Aptos Display" panose="02110004020202020204"/>
                <a:ea typeface="+mn-ea"/>
                <a:cs typeface="Segoe UI" pitchFamily="34" charset="0"/>
              </a:rPr>
              <a:t>aka.ms/foundry/forum</a:t>
            </a:r>
          </a:p>
        </p:txBody>
      </p:sp>
    </p:spTree>
    <p:extLst>
      <p:ext uri="{BB962C8B-B14F-4D97-AF65-F5344CB8AC3E}">
        <p14:creationId xmlns:p14="http://schemas.microsoft.com/office/powerpoint/2010/main" val="500815832"/>
      </p:ext>
    </p:extLst>
  </p:cSld>
  <p:clrMapOvr>
    <a:masterClrMapping/>
  </p:clrMapOvr>
</p:sld>
</file>

<file path=ppt/theme/theme1.xml><?xml version="1.0" encoding="utf-8"?>
<a:theme xmlns:a="http://schemas.openxmlformats.org/drawingml/2006/main" name="Microsoft Build 16:9 Theme 6 Light Template">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arch 2025 Design style guide">
  <a:themeElements>
    <a:clrScheme name="Custom 3">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4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4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3-1 Event-template" id="{B02A0D40-CCEF-4C97-8236-C1ABD5710464}" vid="{DC8D3A4C-C346-46D2-8D47-6696B867C4CB}"/>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2" ma:contentTypeDescription="Create a new document." ma:contentTypeScope="" ma:versionID="5c614c6a2b8e432a489ab58dd60b093c">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c75430972807c9b17b3372b288c97f51"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BillingMetadata" ma:index="28"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E7172D-2DAE-436B-841B-78D70880D1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96da845-320a-4090-a8c1-9d38d24895f3"/>
    <ds:schemaRef ds:uri="4d763a3d-abd4-45ac-ad35-6c0fa32d5be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DF7BAB-4319-4BF9-93C3-A40219DA295F}">
  <ds:schemaRefs>
    <ds:schemaRef ds:uri="496da845-320a-4090-a8c1-9d38d24895f3"/>
    <ds:schemaRef ds:uri="http://schemas.openxmlformats.org/package/2006/metadata/core-properties"/>
    <ds:schemaRef ds:uri="http://purl.org/dc/terms/"/>
    <ds:schemaRef ds:uri="http://www.w3.org/XML/1998/namespac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elements/1.1/"/>
    <ds:schemaRef ds:uri="230e9df3-be65-4c73-a93b-d1236ebd677e"/>
    <ds:schemaRef ds:uri="4d763a3d-abd4-45ac-ad35-6c0fa32d5be4"/>
    <ds:schemaRef ds:uri="http://purl.org/dc/dcmitype/"/>
  </ds:schemaRefs>
</ds:datastoreItem>
</file>

<file path=customXml/itemProps3.xml><?xml version="1.0" encoding="utf-8"?>
<ds:datastoreItem xmlns:ds="http://schemas.openxmlformats.org/officeDocument/2006/customXml" ds:itemID="{23FA06F2-C0AD-48AC-B832-C044E13418AA}">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TotalTime>
  <Words>548</Words>
  <Application>Microsoft Office PowerPoint</Application>
  <PresentationFormat>Widescreen</PresentationFormat>
  <Paragraphs>84</Paragraphs>
  <Slides>5</Slides>
  <Notes>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vt:i4>
      </vt:variant>
    </vt:vector>
  </HeadingPairs>
  <TitlesOfParts>
    <vt:vector size="19" baseType="lpstr">
      <vt:lpstr>Aptos</vt:lpstr>
      <vt:lpstr>Aptos Display</vt:lpstr>
      <vt:lpstr>Arial</vt:lpstr>
      <vt:lpstr>Calibri</vt:lpstr>
      <vt:lpstr>Segoe Sans Display Semibold</vt:lpstr>
      <vt:lpstr>Segoe UI</vt:lpstr>
      <vt:lpstr>Segoe UI Light</vt:lpstr>
      <vt:lpstr>Segoe UI Semibold</vt:lpstr>
      <vt:lpstr>Segoe UI Variable Display Semib</vt:lpstr>
      <vt:lpstr>Segoe UI Variable Display Semibold</vt:lpstr>
      <vt:lpstr>Wingdings</vt:lpstr>
      <vt:lpstr>Microsoft Build 16:9 Theme 6 Light Template</vt:lpstr>
      <vt:lpstr>March 2025 Design style guide</vt:lpstr>
      <vt:lpstr>1_Office Theme</vt:lpstr>
      <vt:lpstr>PowerPoint Presentation</vt:lpstr>
      <vt:lpstr>PowerPoint Presentation</vt:lpstr>
      <vt:lpstr>Call to Action Are you ready to create the future of AI?</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Amy Boyd</dc:creator>
  <cp:lastModifiedBy>Amy Boyd</cp:lastModifiedBy>
  <cp:revision>3</cp:revision>
  <dcterms:created xsi:type="dcterms:W3CDTF">2025-05-15T20:40:15Z</dcterms:created>
  <dcterms:modified xsi:type="dcterms:W3CDTF">2025-06-10T19:59:36Z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